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59" r:id="rId5"/>
  </p:sldMasterIdLst>
  <p:notesMasterIdLst>
    <p:notesMasterId r:id="rId96"/>
  </p:notesMasterIdLst>
  <p:handoutMasterIdLst>
    <p:handoutMasterId r:id="rId97"/>
  </p:handoutMasterIdLst>
  <p:sldIdLst>
    <p:sldId id="8175" r:id="rId6"/>
    <p:sldId id="13642" r:id="rId7"/>
    <p:sldId id="13663" r:id="rId8"/>
    <p:sldId id="8176" r:id="rId9"/>
    <p:sldId id="510" r:id="rId10"/>
    <p:sldId id="515" r:id="rId11"/>
    <p:sldId id="397" r:id="rId12"/>
    <p:sldId id="13640" r:id="rId13"/>
    <p:sldId id="13672" r:id="rId14"/>
    <p:sldId id="1309" r:id="rId15"/>
    <p:sldId id="620" r:id="rId16"/>
    <p:sldId id="13670" r:id="rId17"/>
    <p:sldId id="13671" r:id="rId18"/>
    <p:sldId id="13673" r:id="rId19"/>
    <p:sldId id="13674" r:id="rId20"/>
    <p:sldId id="13676" r:id="rId21"/>
    <p:sldId id="13675" r:id="rId22"/>
    <p:sldId id="8098" r:id="rId23"/>
    <p:sldId id="13661" r:id="rId24"/>
    <p:sldId id="13667" r:id="rId25"/>
    <p:sldId id="13677" r:id="rId26"/>
    <p:sldId id="13678" r:id="rId27"/>
    <p:sldId id="13680" r:id="rId28"/>
    <p:sldId id="13679" r:id="rId29"/>
    <p:sldId id="13668" r:id="rId30"/>
    <p:sldId id="13666" r:id="rId31"/>
    <p:sldId id="585" r:id="rId32"/>
    <p:sldId id="586" r:id="rId33"/>
    <p:sldId id="587" r:id="rId34"/>
    <p:sldId id="13662" r:id="rId35"/>
    <p:sldId id="589" r:id="rId36"/>
    <p:sldId id="590" r:id="rId37"/>
    <p:sldId id="591" r:id="rId38"/>
    <p:sldId id="592" r:id="rId39"/>
    <p:sldId id="593" r:id="rId40"/>
    <p:sldId id="594" r:id="rId41"/>
    <p:sldId id="595" r:id="rId42"/>
    <p:sldId id="13646" r:id="rId43"/>
    <p:sldId id="13634" r:id="rId44"/>
    <p:sldId id="8077" r:id="rId45"/>
    <p:sldId id="8078" r:id="rId46"/>
    <p:sldId id="13650" r:id="rId47"/>
    <p:sldId id="13651" r:id="rId48"/>
    <p:sldId id="13653" r:id="rId49"/>
    <p:sldId id="13649" r:id="rId50"/>
    <p:sldId id="902" r:id="rId51"/>
    <p:sldId id="903" r:id="rId52"/>
    <p:sldId id="904" r:id="rId53"/>
    <p:sldId id="13669" r:id="rId54"/>
    <p:sldId id="8095" r:id="rId55"/>
    <p:sldId id="8096" r:id="rId56"/>
    <p:sldId id="13636" r:id="rId57"/>
    <p:sldId id="13637" r:id="rId58"/>
    <p:sldId id="13665" r:id="rId59"/>
    <p:sldId id="13654" r:id="rId60"/>
    <p:sldId id="8085" r:id="rId61"/>
    <p:sldId id="13656" r:id="rId62"/>
    <p:sldId id="1112" r:id="rId63"/>
    <p:sldId id="664" r:id="rId64"/>
    <p:sldId id="663" r:id="rId65"/>
    <p:sldId id="910" r:id="rId66"/>
    <p:sldId id="912" r:id="rId67"/>
    <p:sldId id="911" r:id="rId68"/>
    <p:sldId id="913" r:id="rId69"/>
    <p:sldId id="13645" r:id="rId70"/>
    <p:sldId id="1315" r:id="rId71"/>
    <p:sldId id="951" r:id="rId72"/>
    <p:sldId id="954" r:id="rId73"/>
    <p:sldId id="914" r:id="rId74"/>
    <p:sldId id="1113" r:id="rId75"/>
    <p:sldId id="863" r:id="rId76"/>
    <p:sldId id="650" r:id="rId77"/>
    <p:sldId id="651" r:id="rId78"/>
    <p:sldId id="652" r:id="rId79"/>
    <p:sldId id="667" r:id="rId80"/>
    <p:sldId id="668" r:id="rId81"/>
    <p:sldId id="1054" r:id="rId82"/>
    <p:sldId id="13657" r:id="rId83"/>
    <p:sldId id="353" r:id="rId84"/>
    <p:sldId id="8053" r:id="rId85"/>
    <p:sldId id="352" r:id="rId86"/>
    <p:sldId id="13641" r:id="rId87"/>
    <p:sldId id="8029" r:id="rId88"/>
    <p:sldId id="8030" r:id="rId89"/>
    <p:sldId id="8143" r:id="rId90"/>
    <p:sldId id="8144" r:id="rId91"/>
    <p:sldId id="13647" r:id="rId92"/>
    <p:sldId id="8068" r:id="rId93"/>
    <p:sldId id="8082" r:id="rId94"/>
    <p:sldId id="8055" r:id="rId95"/>
  </p:sldIdLst>
  <p:sldSz cx="12192000" cy="6858000"/>
  <p:notesSz cx="9144000" cy="6858000"/>
  <p:custDataLst>
    <p:tags r:id="rId9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2AB1F-E41A-4F10-8D31-6650D290FEDA}" v="27" dt="2025-03-24T15:03:15.3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9"/>
    <p:restoredTop sz="94669"/>
  </p:normalViewPr>
  <p:slideViewPr>
    <p:cSldViewPr snapToGrid="0">
      <p:cViewPr varScale="1">
        <p:scale>
          <a:sx n="88" d="100"/>
          <a:sy n="88" d="100"/>
        </p:scale>
        <p:origin x="102" y="3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handoutMaster" Target="handoutMasters/handoutMaster1.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tags" Target="tags/tag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ely, Gregory" userId="8e9f1504-5205-4fae-b223-1d04dd54ed12" providerId="ADAL" clId="{49F2AB1F-E41A-4F10-8D31-6650D290FEDA}"/>
    <pc:docChg chg="undo redo custSel addSld delSld modSld sldOrd">
      <pc:chgData name="Riely, Gregory" userId="8e9f1504-5205-4fae-b223-1d04dd54ed12" providerId="ADAL" clId="{49F2AB1F-E41A-4F10-8D31-6650D290FEDA}" dt="2025-03-24T15:06:50.906" v="1272" actId="6549"/>
      <pc:docMkLst>
        <pc:docMk/>
      </pc:docMkLst>
      <pc:sldChg chg="del">
        <pc:chgData name="Riely, Gregory" userId="8e9f1504-5205-4fae-b223-1d04dd54ed12" providerId="ADAL" clId="{49F2AB1F-E41A-4F10-8D31-6650D290FEDA}" dt="2025-03-24T14:24:10.408" v="28" actId="47"/>
        <pc:sldMkLst>
          <pc:docMk/>
          <pc:sldMk cId="226533759" sldId="308"/>
        </pc:sldMkLst>
      </pc:sldChg>
      <pc:sldChg chg="del">
        <pc:chgData name="Riely, Gregory" userId="8e9f1504-5205-4fae-b223-1d04dd54ed12" providerId="ADAL" clId="{49F2AB1F-E41A-4F10-8D31-6650D290FEDA}" dt="2025-03-24T14:24:10.408" v="28" actId="47"/>
        <pc:sldMkLst>
          <pc:docMk/>
          <pc:sldMk cId="283462811" sldId="323"/>
        </pc:sldMkLst>
      </pc:sldChg>
      <pc:sldChg chg="modSp add mod">
        <pc:chgData name="Riely, Gregory" userId="8e9f1504-5205-4fae-b223-1d04dd54ed12" providerId="ADAL" clId="{49F2AB1F-E41A-4F10-8D31-6650D290FEDA}" dt="2025-03-24T14:32:44.428" v="59" actId="27636"/>
        <pc:sldMkLst>
          <pc:docMk/>
          <pc:sldMk cId="4180020712" sldId="620"/>
        </pc:sldMkLst>
        <pc:spChg chg="mod">
          <ac:chgData name="Riely, Gregory" userId="8e9f1504-5205-4fae-b223-1d04dd54ed12" providerId="ADAL" clId="{49F2AB1F-E41A-4F10-8D31-6650D290FEDA}" dt="2025-03-24T14:32:44.428" v="59" actId="27636"/>
          <ac:spMkLst>
            <pc:docMk/>
            <pc:sldMk cId="4180020712" sldId="620"/>
            <ac:spMk id="31745" creationId="{00000000-0000-0000-0000-000000000000}"/>
          </ac:spMkLst>
        </pc:spChg>
      </pc:sldChg>
      <pc:sldChg chg="modSp add mod">
        <pc:chgData name="Riely, Gregory" userId="8e9f1504-5205-4fae-b223-1d04dd54ed12" providerId="ADAL" clId="{49F2AB1F-E41A-4F10-8D31-6650D290FEDA}" dt="2025-03-24T14:31:23.005" v="57" actId="20577"/>
        <pc:sldMkLst>
          <pc:docMk/>
          <pc:sldMk cId="1349052245" sldId="650"/>
        </pc:sldMkLst>
        <pc:spChg chg="mod">
          <ac:chgData name="Riely, Gregory" userId="8e9f1504-5205-4fae-b223-1d04dd54ed12" providerId="ADAL" clId="{49F2AB1F-E41A-4F10-8D31-6650D290FEDA}" dt="2025-03-24T14:31:23.005" v="57" actId="20577"/>
          <ac:spMkLst>
            <pc:docMk/>
            <pc:sldMk cId="1349052245" sldId="650"/>
            <ac:spMk id="4" creationId="{00000000-0000-0000-0000-000000000000}"/>
          </ac:spMkLst>
        </pc:spChg>
      </pc:sldChg>
      <pc:sldChg chg="add">
        <pc:chgData name="Riely, Gregory" userId="8e9f1504-5205-4fae-b223-1d04dd54ed12" providerId="ADAL" clId="{49F2AB1F-E41A-4F10-8D31-6650D290FEDA}" dt="2025-03-24T14:31:07.466" v="51"/>
        <pc:sldMkLst>
          <pc:docMk/>
          <pc:sldMk cId="2279708814" sldId="651"/>
        </pc:sldMkLst>
      </pc:sldChg>
      <pc:sldChg chg="add">
        <pc:chgData name="Riely, Gregory" userId="8e9f1504-5205-4fae-b223-1d04dd54ed12" providerId="ADAL" clId="{49F2AB1F-E41A-4F10-8D31-6650D290FEDA}" dt="2025-03-24T14:31:07.466" v="51"/>
        <pc:sldMkLst>
          <pc:docMk/>
          <pc:sldMk cId="2203347844" sldId="652"/>
        </pc:sldMkLst>
      </pc:sldChg>
      <pc:sldChg chg="delSp modSp add mod">
        <pc:chgData name="Riely, Gregory" userId="8e9f1504-5205-4fae-b223-1d04dd54ed12" providerId="ADAL" clId="{49F2AB1F-E41A-4F10-8D31-6650D290FEDA}" dt="2025-03-24T14:27:56.649" v="45" actId="207"/>
        <pc:sldMkLst>
          <pc:docMk/>
          <pc:sldMk cId="3330267431" sldId="663"/>
        </pc:sldMkLst>
        <pc:spChg chg="mod">
          <ac:chgData name="Riely, Gregory" userId="8e9f1504-5205-4fae-b223-1d04dd54ed12" providerId="ADAL" clId="{49F2AB1F-E41A-4F10-8D31-6650D290FEDA}" dt="2025-03-24T14:27:56.649" v="45" actId="207"/>
          <ac:spMkLst>
            <pc:docMk/>
            <pc:sldMk cId="3330267431" sldId="663"/>
            <ac:spMk id="3" creationId="{2ACBE35B-BF8A-AA70-EBF0-46766AB7421F}"/>
          </ac:spMkLst>
        </pc:spChg>
        <pc:spChg chg="del">
          <ac:chgData name="Riely, Gregory" userId="8e9f1504-5205-4fae-b223-1d04dd54ed12" providerId="ADAL" clId="{49F2AB1F-E41A-4F10-8D31-6650D290FEDA}" dt="2025-03-24T14:27:43.833" v="42" actId="478"/>
          <ac:spMkLst>
            <pc:docMk/>
            <pc:sldMk cId="3330267431" sldId="663"/>
            <ac:spMk id="5" creationId="{4644B4CA-76A9-37DD-FB93-80EDB01CA149}"/>
          </ac:spMkLst>
        </pc:spChg>
      </pc:sldChg>
      <pc:sldChg chg="add">
        <pc:chgData name="Riely, Gregory" userId="8e9f1504-5205-4fae-b223-1d04dd54ed12" providerId="ADAL" clId="{49F2AB1F-E41A-4F10-8D31-6650D290FEDA}" dt="2025-03-24T14:27:15.393" v="39"/>
        <pc:sldMkLst>
          <pc:docMk/>
          <pc:sldMk cId="1249686434" sldId="664"/>
        </pc:sldMkLst>
      </pc:sldChg>
      <pc:sldChg chg="add">
        <pc:chgData name="Riely, Gregory" userId="8e9f1504-5205-4fae-b223-1d04dd54ed12" providerId="ADAL" clId="{49F2AB1F-E41A-4F10-8D31-6650D290FEDA}" dt="2025-03-24T14:31:07.466" v="51"/>
        <pc:sldMkLst>
          <pc:docMk/>
          <pc:sldMk cId="4043208647" sldId="667"/>
        </pc:sldMkLst>
      </pc:sldChg>
      <pc:sldChg chg="add">
        <pc:chgData name="Riely, Gregory" userId="8e9f1504-5205-4fae-b223-1d04dd54ed12" providerId="ADAL" clId="{49F2AB1F-E41A-4F10-8D31-6650D290FEDA}" dt="2025-03-24T14:31:07.466" v="51"/>
        <pc:sldMkLst>
          <pc:docMk/>
          <pc:sldMk cId="3651513372" sldId="668"/>
        </pc:sldMkLst>
      </pc:sldChg>
      <pc:sldChg chg="add del">
        <pc:chgData name="Riely, Gregory" userId="8e9f1504-5205-4fae-b223-1d04dd54ed12" providerId="ADAL" clId="{49F2AB1F-E41A-4F10-8D31-6650D290FEDA}" dt="2025-03-24T14:51:40.501" v="889" actId="47"/>
        <pc:sldMkLst>
          <pc:docMk/>
          <pc:sldMk cId="925628741" sldId="858"/>
        </pc:sldMkLst>
      </pc:sldChg>
      <pc:sldChg chg="add del">
        <pc:chgData name="Riely, Gregory" userId="8e9f1504-5205-4fae-b223-1d04dd54ed12" providerId="ADAL" clId="{49F2AB1F-E41A-4F10-8D31-6650D290FEDA}" dt="2025-03-24T14:29:09.611" v="47" actId="47"/>
        <pc:sldMkLst>
          <pc:docMk/>
          <pc:sldMk cId="1586074921" sldId="862"/>
        </pc:sldMkLst>
      </pc:sldChg>
      <pc:sldChg chg="add">
        <pc:chgData name="Riely, Gregory" userId="8e9f1504-5205-4fae-b223-1d04dd54ed12" providerId="ADAL" clId="{49F2AB1F-E41A-4F10-8D31-6650D290FEDA}" dt="2025-03-24T14:27:15.393" v="39"/>
        <pc:sldMkLst>
          <pc:docMk/>
          <pc:sldMk cId="2746648855" sldId="863"/>
        </pc:sldMkLst>
      </pc:sldChg>
      <pc:sldChg chg="add del">
        <pc:chgData name="Riely, Gregory" userId="8e9f1504-5205-4fae-b223-1d04dd54ed12" providerId="ADAL" clId="{49F2AB1F-E41A-4F10-8D31-6650D290FEDA}" dt="2025-03-24T14:29:30.520" v="49" actId="47"/>
        <pc:sldMkLst>
          <pc:docMk/>
          <pc:sldMk cId="4180372535" sldId="865"/>
        </pc:sldMkLst>
      </pc:sldChg>
      <pc:sldChg chg="add del">
        <pc:chgData name="Riely, Gregory" userId="8e9f1504-5205-4fae-b223-1d04dd54ed12" providerId="ADAL" clId="{49F2AB1F-E41A-4F10-8D31-6650D290FEDA}" dt="2025-03-24T14:29:35.049" v="50" actId="47"/>
        <pc:sldMkLst>
          <pc:docMk/>
          <pc:sldMk cId="3215636237" sldId="866"/>
        </pc:sldMkLst>
      </pc:sldChg>
      <pc:sldChg chg="add del">
        <pc:chgData name="Riely, Gregory" userId="8e9f1504-5205-4fae-b223-1d04dd54ed12" providerId="ADAL" clId="{49F2AB1F-E41A-4F10-8D31-6650D290FEDA}" dt="2025-03-24T14:29:24.405" v="48" actId="47"/>
        <pc:sldMkLst>
          <pc:docMk/>
          <pc:sldMk cId="2213255773" sldId="867"/>
        </pc:sldMkLst>
      </pc:sldChg>
      <pc:sldChg chg="add del">
        <pc:chgData name="Riely, Gregory" userId="8e9f1504-5205-4fae-b223-1d04dd54ed12" providerId="ADAL" clId="{49F2AB1F-E41A-4F10-8D31-6650D290FEDA}" dt="2025-03-24T14:28:47.310" v="46" actId="47"/>
        <pc:sldMkLst>
          <pc:docMk/>
          <pc:sldMk cId="1964736018" sldId="897"/>
        </pc:sldMkLst>
      </pc:sldChg>
      <pc:sldChg chg="del">
        <pc:chgData name="Riely, Gregory" userId="8e9f1504-5205-4fae-b223-1d04dd54ed12" providerId="ADAL" clId="{49F2AB1F-E41A-4F10-8D31-6650D290FEDA}" dt="2025-03-24T14:21:40.564" v="25" actId="47"/>
        <pc:sldMkLst>
          <pc:docMk/>
          <pc:sldMk cId="745052926" sldId="898"/>
        </pc:sldMkLst>
      </pc:sldChg>
      <pc:sldChg chg="add">
        <pc:chgData name="Riely, Gregory" userId="8e9f1504-5205-4fae-b223-1d04dd54ed12" providerId="ADAL" clId="{49F2AB1F-E41A-4F10-8D31-6650D290FEDA}" dt="2025-03-24T14:27:15.393" v="39"/>
        <pc:sldMkLst>
          <pc:docMk/>
          <pc:sldMk cId="3795516346" sldId="910"/>
        </pc:sldMkLst>
      </pc:sldChg>
      <pc:sldChg chg="add">
        <pc:chgData name="Riely, Gregory" userId="8e9f1504-5205-4fae-b223-1d04dd54ed12" providerId="ADAL" clId="{49F2AB1F-E41A-4F10-8D31-6650D290FEDA}" dt="2025-03-24T14:27:15.393" v="39"/>
        <pc:sldMkLst>
          <pc:docMk/>
          <pc:sldMk cId="86242883" sldId="911"/>
        </pc:sldMkLst>
      </pc:sldChg>
      <pc:sldChg chg="add">
        <pc:chgData name="Riely, Gregory" userId="8e9f1504-5205-4fae-b223-1d04dd54ed12" providerId="ADAL" clId="{49F2AB1F-E41A-4F10-8D31-6650D290FEDA}" dt="2025-03-24T14:27:15.393" v="39"/>
        <pc:sldMkLst>
          <pc:docMk/>
          <pc:sldMk cId="3982908374" sldId="912"/>
        </pc:sldMkLst>
      </pc:sldChg>
      <pc:sldChg chg="modSp add mod">
        <pc:chgData name="Riely, Gregory" userId="8e9f1504-5205-4fae-b223-1d04dd54ed12" providerId="ADAL" clId="{49F2AB1F-E41A-4F10-8D31-6650D290FEDA}" dt="2025-03-24T14:27:15.516" v="40" actId="27636"/>
        <pc:sldMkLst>
          <pc:docMk/>
          <pc:sldMk cId="228361048" sldId="913"/>
        </pc:sldMkLst>
        <pc:spChg chg="mod">
          <ac:chgData name="Riely, Gregory" userId="8e9f1504-5205-4fae-b223-1d04dd54ed12" providerId="ADAL" clId="{49F2AB1F-E41A-4F10-8D31-6650D290FEDA}" dt="2025-03-24T14:27:15.516" v="40" actId="27636"/>
          <ac:spMkLst>
            <pc:docMk/>
            <pc:sldMk cId="228361048" sldId="913"/>
            <ac:spMk id="2" creationId="{83E03DB5-D65F-4CB4-9195-F24D90D0D5DC}"/>
          </ac:spMkLst>
        </pc:spChg>
      </pc:sldChg>
      <pc:sldChg chg="add">
        <pc:chgData name="Riely, Gregory" userId="8e9f1504-5205-4fae-b223-1d04dd54ed12" providerId="ADAL" clId="{49F2AB1F-E41A-4F10-8D31-6650D290FEDA}" dt="2025-03-24T14:27:15.393" v="39"/>
        <pc:sldMkLst>
          <pc:docMk/>
          <pc:sldMk cId="3055228541" sldId="914"/>
        </pc:sldMkLst>
      </pc:sldChg>
      <pc:sldChg chg="add">
        <pc:chgData name="Riely, Gregory" userId="8e9f1504-5205-4fae-b223-1d04dd54ed12" providerId="ADAL" clId="{49F2AB1F-E41A-4F10-8D31-6650D290FEDA}" dt="2025-03-24T14:27:15.393" v="39"/>
        <pc:sldMkLst>
          <pc:docMk/>
          <pc:sldMk cId="1740868522" sldId="951"/>
        </pc:sldMkLst>
      </pc:sldChg>
      <pc:sldChg chg="add">
        <pc:chgData name="Riely, Gregory" userId="8e9f1504-5205-4fae-b223-1d04dd54ed12" providerId="ADAL" clId="{49F2AB1F-E41A-4F10-8D31-6650D290FEDA}" dt="2025-03-24T14:27:15.393" v="39"/>
        <pc:sldMkLst>
          <pc:docMk/>
          <pc:sldMk cId="3547017971" sldId="954"/>
        </pc:sldMkLst>
      </pc:sldChg>
      <pc:sldChg chg="modSp add mod">
        <pc:chgData name="Riely, Gregory" userId="8e9f1504-5205-4fae-b223-1d04dd54ed12" providerId="ADAL" clId="{49F2AB1F-E41A-4F10-8D31-6650D290FEDA}" dt="2025-03-24T14:31:07.582" v="52" actId="27636"/>
        <pc:sldMkLst>
          <pc:docMk/>
          <pc:sldMk cId="354029782" sldId="1054"/>
        </pc:sldMkLst>
        <pc:spChg chg="mod">
          <ac:chgData name="Riely, Gregory" userId="8e9f1504-5205-4fae-b223-1d04dd54ed12" providerId="ADAL" clId="{49F2AB1F-E41A-4F10-8D31-6650D290FEDA}" dt="2025-03-24T14:31:07.582" v="52" actId="27636"/>
          <ac:spMkLst>
            <pc:docMk/>
            <pc:sldMk cId="354029782" sldId="1054"/>
            <ac:spMk id="3" creationId="{E6567C62-556C-6C42-8E40-84F3D3B0BA4A}"/>
          </ac:spMkLst>
        </pc:spChg>
      </pc:sldChg>
      <pc:sldChg chg="modSp add mod">
        <pc:chgData name="Riely, Gregory" userId="8e9f1504-5205-4fae-b223-1d04dd54ed12" providerId="ADAL" clId="{49F2AB1F-E41A-4F10-8D31-6650D290FEDA}" dt="2025-03-24T14:25:53.940" v="38" actId="20577"/>
        <pc:sldMkLst>
          <pc:docMk/>
          <pc:sldMk cId="2985538403" sldId="1112"/>
        </pc:sldMkLst>
        <pc:spChg chg="mod">
          <ac:chgData name="Riely, Gregory" userId="8e9f1504-5205-4fae-b223-1d04dd54ed12" providerId="ADAL" clId="{49F2AB1F-E41A-4F10-8D31-6650D290FEDA}" dt="2025-03-24T14:25:05.773" v="30" actId="207"/>
          <ac:spMkLst>
            <pc:docMk/>
            <pc:sldMk cId="2985538403" sldId="1112"/>
            <ac:spMk id="2" creationId="{00000000-0000-0000-0000-000000000000}"/>
          </ac:spMkLst>
        </pc:spChg>
        <pc:spChg chg="mod">
          <ac:chgData name="Riely, Gregory" userId="8e9f1504-5205-4fae-b223-1d04dd54ed12" providerId="ADAL" clId="{49F2AB1F-E41A-4F10-8D31-6650D290FEDA}" dt="2025-03-24T14:25:50.559" v="36" actId="20577"/>
          <ac:spMkLst>
            <pc:docMk/>
            <pc:sldMk cId="2985538403" sldId="1112"/>
            <ac:spMk id="16" creationId="{A24B33F7-3E3D-4E3B-A955-52A83D4F7687}"/>
          </ac:spMkLst>
        </pc:spChg>
        <pc:spChg chg="mod">
          <ac:chgData name="Riely, Gregory" userId="8e9f1504-5205-4fae-b223-1d04dd54ed12" providerId="ADAL" clId="{49F2AB1F-E41A-4F10-8D31-6650D290FEDA}" dt="2025-03-24T14:25:53.940" v="38" actId="20577"/>
          <ac:spMkLst>
            <pc:docMk/>
            <pc:sldMk cId="2985538403" sldId="1112"/>
            <ac:spMk id="18" creationId="{87F187E9-4634-4A9B-B3D2-3061C15CD825}"/>
          </ac:spMkLst>
        </pc:spChg>
      </pc:sldChg>
      <pc:sldChg chg="add">
        <pc:chgData name="Riely, Gregory" userId="8e9f1504-5205-4fae-b223-1d04dd54ed12" providerId="ADAL" clId="{49F2AB1F-E41A-4F10-8D31-6650D290FEDA}" dt="2025-03-24T14:27:15.393" v="39"/>
        <pc:sldMkLst>
          <pc:docMk/>
          <pc:sldMk cId="3780635821" sldId="1113"/>
        </pc:sldMkLst>
      </pc:sldChg>
      <pc:sldChg chg="del">
        <pc:chgData name="Riely, Gregory" userId="8e9f1504-5205-4fae-b223-1d04dd54ed12" providerId="ADAL" clId="{49F2AB1F-E41A-4F10-8D31-6650D290FEDA}" dt="2025-03-24T14:24:10.408" v="28" actId="47"/>
        <pc:sldMkLst>
          <pc:docMk/>
          <pc:sldMk cId="2274483308" sldId="1287"/>
        </pc:sldMkLst>
      </pc:sldChg>
      <pc:sldChg chg="del">
        <pc:chgData name="Riely, Gregory" userId="8e9f1504-5205-4fae-b223-1d04dd54ed12" providerId="ADAL" clId="{49F2AB1F-E41A-4F10-8D31-6650D290FEDA}" dt="2025-03-24T14:24:10.408" v="28" actId="47"/>
        <pc:sldMkLst>
          <pc:docMk/>
          <pc:sldMk cId="347622338" sldId="1301"/>
        </pc:sldMkLst>
      </pc:sldChg>
      <pc:sldChg chg="del">
        <pc:chgData name="Riely, Gregory" userId="8e9f1504-5205-4fae-b223-1d04dd54ed12" providerId="ADAL" clId="{49F2AB1F-E41A-4F10-8D31-6650D290FEDA}" dt="2025-03-24T14:24:10.408" v="28" actId="47"/>
        <pc:sldMkLst>
          <pc:docMk/>
          <pc:sldMk cId="1006652616" sldId="1305"/>
        </pc:sldMkLst>
      </pc:sldChg>
      <pc:sldChg chg="modSp add mod">
        <pc:chgData name="Riely, Gregory" userId="8e9f1504-5205-4fae-b223-1d04dd54ed12" providerId="ADAL" clId="{49F2AB1F-E41A-4F10-8D31-6650D290FEDA}" dt="2025-03-24T14:51:10.662" v="887" actId="1076"/>
        <pc:sldMkLst>
          <pc:docMk/>
          <pc:sldMk cId="491673207" sldId="1309"/>
        </pc:sldMkLst>
        <pc:spChg chg="mod">
          <ac:chgData name="Riely, Gregory" userId="8e9f1504-5205-4fae-b223-1d04dd54ed12" providerId="ADAL" clId="{49F2AB1F-E41A-4F10-8D31-6650D290FEDA}" dt="2025-03-24T14:51:10.662" v="887" actId="1076"/>
          <ac:spMkLst>
            <pc:docMk/>
            <pc:sldMk cId="491673207" sldId="1309"/>
            <ac:spMk id="9" creationId="{00000000-0000-0000-0000-000000000000}"/>
          </ac:spMkLst>
        </pc:spChg>
        <pc:spChg chg="mod">
          <ac:chgData name="Riely, Gregory" userId="8e9f1504-5205-4fae-b223-1d04dd54ed12" providerId="ADAL" clId="{49F2AB1F-E41A-4F10-8D31-6650D290FEDA}" dt="2025-03-24T14:20:39.358" v="1" actId="27636"/>
          <ac:spMkLst>
            <pc:docMk/>
            <pc:sldMk cId="491673207" sldId="1309"/>
            <ac:spMk id="47105" creationId="{00000000-0000-0000-0000-000000000000}"/>
          </ac:spMkLst>
        </pc:spChg>
      </pc:sldChg>
      <pc:sldChg chg="del">
        <pc:chgData name="Riely, Gregory" userId="8e9f1504-5205-4fae-b223-1d04dd54ed12" providerId="ADAL" clId="{49F2AB1F-E41A-4F10-8D31-6650D290FEDA}" dt="2025-03-24T14:24:10.408" v="28" actId="47"/>
        <pc:sldMkLst>
          <pc:docMk/>
          <pc:sldMk cId="3280348394" sldId="1312"/>
        </pc:sldMkLst>
      </pc:sldChg>
      <pc:sldChg chg="modSp add mod">
        <pc:chgData name="Riely, Gregory" userId="8e9f1504-5205-4fae-b223-1d04dd54ed12" providerId="ADAL" clId="{49F2AB1F-E41A-4F10-8D31-6650D290FEDA}" dt="2025-03-24T14:27:15.520" v="41" actId="27636"/>
        <pc:sldMkLst>
          <pc:docMk/>
          <pc:sldMk cId="2208139410" sldId="1315"/>
        </pc:sldMkLst>
        <pc:spChg chg="mod">
          <ac:chgData name="Riely, Gregory" userId="8e9f1504-5205-4fae-b223-1d04dd54ed12" providerId="ADAL" clId="{49F2AB1F-E41A-4F10-8D31-6650D290FEDA}" dt="2025-03-24T14:27:15.520" v="41" actId="27636"/>
          <ac:spMkLst>
            <pc:docMk/>
            <pc:sldMk cId="2208139410" sldId="1315"/>
            <ac:spMk id="2" creationId="{FE9990CB-4452-DEB1-EB7F-F2F390C565A5}"/>
          </ac:spMkLst>
        </pc:spChg>
      </pc:sldChg>
      <pc:sldChg chg="del">
        <pc:chgData name="Riely, Gregory" userId="8e9f1504-5205-4fae-b223-1d04dd54ed12" providerId="ADAL" clId="{49F2AB1F-E41A-4F10-8D31-6650D290FEDA}" dt="2025-03-24T14:24:10.408" v="28" actId="47"/>
        <pc:sldMkLst>
          <pc:docMk/>
          <pc:sldMk cId="2967933287" sldId="8073"/>
        </pc:sldMkLst>
      </pc:sldChg>
      <pc:sldChg chg="del">
        <pc:chgData name="Riely, Gregory" userId="8e9f1504-5205-4fae-b223-1d04dd54ed12" providerId="ADAL" clId="{49F2AB1F-E41A-4F10-8D31-6650D290FEDA}" dt="2025-03-24T14:52:48.224" v="890" actId="47"/>
        <pc:sldMkLst>
          <pc:docMk/>
          <pc:sldMk cId="4110365428" sldId="8087"/>
        </pc:sldMkLst>
      </pc:sldChg>
      <pc:sldChg chg="del">
        <pc:chgData name="Riely, Gregory" userId="8e9f1504-5205-4fae-b223-1d04dd54ed12" providerId="ADAL" clId="{49F2AB1F-E41A-4F10-8D31-6650D290FEDA}" dt="2025-03-24T14:24:10.408" v="28" actId="47"/>
        <pc:sldMkLst>
          <pc:docMk/>
          <pc:sldMk cId="1323115632" sldId="8097"/>
        </pc:sldMkLst>
      </pc:sldChg>
      <pc:sldChg chg="modSp mod">
        <pc:chgData name="Riely, Gregory" userId="8e9f1504-5205-4fae-b223-1d04dd54ed12" providerId="ADAL" clId="{49F2AB1F-E41A-4F10-8D31-6650D290FEDA}" dt="2025-03-24T14:59:36.823" v="1053" actId="6549"/>
        <pc:sldMkLst>
          <pc:docMk/>
          <pc:sldMk cId="4117572873" sldId="8098"/>
        </pc:sldMkLst>
        <pc:spChg chg="mod">
          <ac:chgData name="Riely, Gregory" userId="8e9f1504-5205-4fae-b223-1d04dd54ed12" providerId="ADAL" clId="{49F2AB1F-E41A-4F10-8D31-6650D290FEDA}" dt="2025-03-24T14:59:36.823" v="1053" actId="6549"/>
          <ac:spMkLst>
            <pc:docMk/>
            <pc:sldMk cId="4117572873" sldId="8098"/>
            <ac:spMk id="2" creationId="{AC7BC0C9-0BB9-2A41-9277-205B4E89459A}"/>
          </ac:spMkLst>
        </pc:spChg>
      </pc:sldChg>
      <pc:sldChg chg="del">
        <pc:chgData name="Riely, Gregory" userId="8e9f1504-5205-4fae-b223-1d04dd54ed12" providerId="ADAL" clId="{49F2AB1F-E41A-4F10-8D31-6650D290FEDA}" dt="2025-03-24T14:24:10.408" v="28" actId="47"/>
        <pc:sldMkLst>
          <pc:docMk/>
          <pc:sldMk cId="3839588232" sldId="8099"/>
        </pc:sldMkLst>
      </pc:sldChg>
      <pc:sldChg chg="del">
        <pc:chgData name="Riely, Gregory" userId="8e9f1504-5205-4fae-b223-1d04dd54ed12" providerId="ADAL" clId="{49F2AB1F-E41A-4F10-8D31-6650D290FEDA}" dt="2025-03-24T14:24:10.408" v="28" actId="47"/>
        <pc:sldMkLst>
          <pc:docMk/>
          <pc:sldMk cId="1229698320" sldId="8101"/>
        </pc:sldMkLst>
      </pc:sldChg>
      <pc:sldChg chg="del">
        <pc:chgData name="Riely, Gregory" userId="8e9f1504-5205-4fae-b223-1d04dd54ed12" providerId="ADAL" clId="{49F2AB1F-E41A-4F10-8D31-6650D290FEDA}" dt="2025-03-24T15:06:38.755" v="1246" actId="47"/>
        <pc:sldMkLst>
          <pc:docMk/>
          <pc:sldMk cId="4159546480" sldId="8102"/>
        </pc:sldMkLst>
      </pc:sldChg>
      <pc:sldChg chg="del">
        <pc:chgData name="Riely, Gregory" userId="8e9f1504-5205-4fae-b223-1d04dd54ed12" providerId="ADAL" clId="{49F2AB1F-E41A-4F10-8D31-6650D290FEDA}" dt="2025-03-24T14:24:10.408" v="28" actId="47"/>
        <pc:sldMkLst>
          <pc:docMk/>
          <pc:sldMk cId="2283200924" sldId="8103"/>
        </pc:sldMkLst>
      </pc:sldChg>
      <pc:sldChg chg="del">
        <pc:chgData name="Riely, Gregory" userId="8e9f1504-5205-4fae-b223-1d04dd54ed12" providerId="ADAL" clId="{49F2AB1F-E41A-4F10-8D31-6650D290FEDA}" dt="2025-03-24T14:24:10.408" v="28" actId="47"/>
        <pc:sldMkLst>
          <pc:docMk/>
          <pc:sldMk cId="1773671628" sldId="8107"/>
        </pc:sldMkLst>
      </pc:sldChg>
      <pc:sldChg chg="del">
        <pc:chgData name="Riely, Gregory" userId="8e9f1504-5205-4fae-b223-1d04dd54ed12" providerId="ADAL" clId="{49F2AB1F-E41A-4F10-8D31-6650D290FEDA}" dt="2025-03-24T14:24:10.408" v="28" actId="47"/>
        <pc:sldMkLst>
          <pc:docMk/>
          <pc:sldMk cId="2461930127" sldId="8113"/>
        </pc:sldMkLst>
      </pc:sldChg>
      <pc:sldChg chg="del">
        <pc:chgData name="Riely, Gregory" userId="8e9f1504-5205-4fae-b223-1d04dd54ed12" providerId="ADAL" clId="{49F2AB1F-E41A-4F10-8D31-6650D290FEDA}" dt="2025-03-24T14:24:10.408" v="28" actId="47"/>
        <pc:sldMkLst>
          <pc:docMk/>
          <pc:sldMk cId="491821751" sldId="8115"/>
        </pc:sldMkLst>
      </pc:sldChg>
      <pc:sldChg chg="del">
        <pc:chgData name="Riely, Gregory" userId="8e9f1504-5205-4fae-b223-1d04dd54ed12" providerId="ADAL" clId="{49F2AB1F-E41A-4F10-8D31-6650D290FEDA}" dt="2025-03-24T14:24:10.408" v="28" actId="47"/>
        <pc:sldMkLst>
          <pc:docMk/>
          <pc:sldMk cId="1475408084" sldId="8116"/>
        </pc:sldMkLst>
      </pc:sldChg>
      <pc:sldChg chg="del">
        <pc:chgData name="Riely, Gregory" userId="8e9f1504-5205-4fae-b223-1d04dd54ed12" providerId="ADAL" clId="{49F2AB1F-E41A-4F10-8D31-6650D290FEDA}" dt="2025-03-24T14:24:10.408" v="28" actId="47"/>
        <pc:sldMkLst>
          <pc:docMk/>
          <pc:sldMk cId="1314111886" sldId="8117"/>
        </pc:sldMkLst>
      </pc:sldChg>
      <pc:sldChg chg="del">
        <pc:chgData name="Riely, Gregory" userId="8e9f1504-5205-4fae-b223-1d04dd54ed12" providerId="ADAL" clId="{49F2AB1F-E41A-4F10-8D31-6650D290FEDA}" dt="2025-03-24T14:24:10.408" v="28" actId="47"/>
        <pc:sldMkLst>
          <pc:docMk/>
          <pc:sldMk cId="1223224969" sldId="8118"/>
        </pc:sldMkLst>
      </pc:sldChg>
      <pc:sldChg chg="del">
        <pc:chgData name="Riely, Gregory" userId="8e9f1504-5205-4fae-b223-1d04dd54ed12" providerId="ADAL" clId="{49F2AB1F-E41A-4F10-8D31-6650D290FEDA}" dt="2025-03-24T14:24:10.408" v="28" actId="47"/>
        <pc:sldMkLst>
          <pc:docMk/>
          <pc:sldMk cId="24127309" sldId="8119"/>
        </pc:sldMkLst>
      </pc:sldChg>
      <pc:sldChg chg="modSp mod">
        <pc:chgData name="Riely, Gregory" userId="8e9f1504-5205-4fae-b223-1d04dd54ed12" providerId="ADAL" clId="{49F2AB1F-E41A-4F10-8D31-6650D290FEDA}" dt="2025-03-24T14:54:21.240" v="908" actId="20577"/>
        <pc:sldMkLst>
          <pc:docMk/>
          <pc:sldMk cId="3620302722" sldId="8175"/>
        </pc:sldMkLst>
        <pc:spChg chg="mod">
          <ac:chgData name="Riely, Gregory" userId="8e9f1504-5205-4fae-b223-1d04dd54ed12" providerId="ADAL" clId="{49F2AB1F-E41A-4F10-8D31-6650D290FEDA}" dt="2025-03-24T14:54:21.240" v="908" actId="20577"/>
          <ac:spMkLst>
            <pc:docMk/>
            <pc:sldMk cId="3620302722" sldId="8175"/>
            <ac:spMk id="2" creationId="{7C48DC5E-A696-4A82-A0E4-CE16E4E2B0AF}"/>
          </ac:spMkLst>
        </pc:spChg>
        <pc:spChg chg="mod">
          <ac:chgData name="Riely, Gregory" userId="8e9f1504-5205-4fae-b223-1d04dd54ed12" providerId="ADAL" clId="{49F2AB1F-E41A-4F10-8D31-6650D290FEDA}" dt="2025-03-24T14:39:37.398" v="557" actId="20577"/>
          <ac:spMkLst>
            <pc:docMk/>
            <pc:sldMk cId="3620302722" sldId="8175"/>
            <ac:spMk id="3" creationId="{44A7CF27-9208-4EE5-977C-6E9ECEEBF96F}"/>
          </ac:spMkLst>
        </pc:spChg>
        <pc:spChg chg="mod">
          <ac:chgData name="Riely, Gregory" userId="8e9f1504-5205-4fae-b223-1d04dd54ed12" providerId="ADAL" clId="{49F2AB1F-E41A-4F10-8D31-6650D290FEDA}" dt="2025-03-24T14:39:42.640" v="558" actId="1076"/>
          <ac:spMkLst>
            <pc:docMk/>
            <pc:sldMk cId="3620302722" sldId="8175"/>
            <ac:spMk id="4" creationId="{B52F59F2-FC74-4B51-B1F1-C8BB5BC429AD}"/>
          </ac:spMkLst>
        </pc:spChg>
      </pc:sldChg>
      <pc:sldChg chg="modSp mod">
        <pc:chgData name="Riely, Gregory" userId="8e9f1504-5205-4fae-b223-1d04dd54ed12" providerId="ADAL" clId="{49F2AB1F-E41A-4F10-8D31-6650D290FEDA}" dt="2025-03-24T15:00:32.564" v="1101" actId="20577"/>
        <pc:sldMkLst>
          <pc:docMk/>
          <pc:sldMk cId="3744222613" sldId="8176"/>
        </pc:sldMkLst>
        <pc:spChg chg="mod">
          <ac:chgData name="Riely, Gregory" userId="8e9f1504-5205-4fae-b223-1d04dd54ed12" providerId="ADAL" clId="{49F2AB1F-E41A-4F10-8D31-6650D290FEDA}" dt="2025-03-24T14:37:56.552" v="346" actId="20577"/>
          <ac:spMkLst>
            <pc:docMk/>
            <pc:sldMk cId="3744222613" sldId="8176"/>
            <ac:spMk id="6" creationId="{0FF877AE-D9B8-43E5-AA61-95D5A0BCCD4B}"/>
          </ac:spMkLst>
        </pc:spChg>
        <pc:spChg chg="mod">
          <ac:chgData name="Riely, Gregory" userId="8e9f1504-5205-4fae-b223-1d04dd54ed12" providerId="ADAL" clId="{49F2AB1F-E41A-4F10-8D31-6650D290FEDA}" dt="2025-03-24T15:00:32.564" v="1101" actId="20577"/>
          <ac:spMkLst>
            <pc:docMk/>
            <pc:sldMk cId="3744222613" sldId="8176"/>
            <ac:spMk id="7" creationId="{E6041A51-842C-464C-B35D-8D3D839DD7E6}"/>
          </ac:spMkLst>
        </pc:spChg>
      </pc:sldChg>
      <pc:sldChg chg="addSp delSp modSp add mod">
        <pc:chgData name="Riely, Gregory" userId="8e9f1504-5205-4fae-b223-1d04dd54ed12" providerId="ADAL" clId="{49F2AB1F-E41A-4F10-8D31-6650D290FEDA}" dt="2025-03-24T14:55:42.053" v="962" actId="478"/>
        <pc:sldMkLst>
          <pc:docMk/>
          <pc:sldMk cId="1130438521" sldId="13640"/>
        </pc:sldMkLst>
        <pc:spChg chg="del mod">
          <ac:chgData name="Riely, Gregory" userId="8e9f1504-5205-4fae-b223-1d04dd54ed12" providerId="ADAL" clId="{49F2AB1F-E41A-4F10-8D31-6650D290FEDA}" dt="2025-03-24T14:55:42.053" v="962" actId="478"/>
          <ac:spMkLst>
            <pc:docMk/>
            <pc:sldMk cId="1130438521" sldId="13640"/>
            <ac:spMk id="3" creationId="{33A67A6E-C16D-8783-6F3C-AF5ED313F4FC}"/>
          </ac:spMkLst>
        </pc:spChg>
        <pc:spChg chg="add mod">
          <ac:chgData name="Riely, Gregory" userId="8e9f1504-5205-4fae-b223-1d04dd54ed12" providerId="ADAL" clId="{49F2AB1F-E41A-4F10-8D31-6650D290FEDA}" dt="2025-03-24T14:55:42.053" v="962" actId="478"/>
          <ac:spMkLst>
            <pc:docMk/>
            <pc:sldMk cId="1130438521" sldId="13640"/>
            <ac:spMk id="5" creationId="{ED6D5092-1216-2747-07D3-77E88981F75B}"/>
          </ac:spMkLst>
        </pc:spChg>
      </pc:sldChg>
      <pc:sldChg chg="add">
        <pc:chgData name="Riely, Gregory" userId="8e9f1504-5205-4fae-b223-1d04dd54ed12" providerId="ADAL" clId="{49F2AB1F-E41A-4F10-8D31-6650D290FEDA}" dt="2025-03-24T14:27:15.393" v="39"/>
        <pc:sldMkLst>
          <pc:docMk/>
          <pc:sldMk cId="936368235" sldId="13645"/>
        </pc:sldMkLst>
      </pc:sldChg>
      <pc:sldChg chg="del">
        <pc:chgData name="Riely, Gregory" userId="8e9f1504-5205-4fae-b223-1d04dd54ed12" providerId="ADAL" clId="{49F2AB1F-E41A-4F10-8D31-6650D290FEDA}" dt="2025-03-24T14:24:10.408" v="28" actId="47"/>
        <pc:sldMkLst>
          <pc:docMk/>
          <pc:sldMk cId="3237913412" sldId="13660"/>
        </pc:sldMkLst>
      </pc:sldChg>
      <pc:sldChg chg="modSp mod ord">
        <pc:chgData name="Riely, Gregory" userId="8e9f1504-5205-4fae-b223-1d04dd54ed12" providerId="ADAL" clId="{49F2AB1F-E41A-4F10-8D31-6650D290FEDA}" dt="2025-03-24T14:40:09.139" v="560"/>
        <pc:sldMkLst>
          <pc:docMk/>
          <pc:sldMk cId="3432385335" sldId="13663"/>
        </pc:sldMkLst>
        <pc:spChg chg="mod">
          <ac:chgData name="Riely, Gregory" userId="8e9f1504-5205-4fae-b223-1d04dd54ed12" providerId="ADAL" clId="{49F2AB1F-E41A-4F10-8D31-6650D290FEDA}" dt="2025-03-24T14:21:04.815" v="8" actId="6549"/>
          <ac:spMkLst>
            <pc:docMk/>
            <pc:sldMk cId="3432385335" sldId="13663"/>
            <ac:spMk id="3" creationId="{24DDB798-2612-9F2E-95DD-1947514675F6}"/>
          </ac:spMkLst>
        </pc:spChg>
      </pc:sldChg>
      <pc:sldChg chg="del ord">
        <pc:chgData name="Riely, Gregory" userId="8e9f1504-5205-4fae-b223-1d04dd54ed12" providerId="ADAL" clId="{49F2AB1F-E41A-4F10-8D31-6650D290FEDA}" dt="2025-03-24T14:51:36.070" v="888" actId="47"/>
        <pc:sldMkLst>
          <pc:docMk/>
          <pc:sldMk cId="1584609875" sldId="13664"/>
        </pc:sldMkLst>
      </pc:sldChg>
      <pc:sldChg chg="modSp mod">
        <pc:chgData name="Riely, Gregory" userId="8e9f1504-5205-4fae-b223-1d04dd54ed12" providerId="ADAL" clId="{49F2AB1F-E41A-4F10-8D31-6650D290FEDA}" dt="2025-03-24T15:06:50.906" v="1272" actId="6549"/>
        <pc:sldMkLst>
          <pc:docMk/>
          <pc:sldMk cId="3493248587" sldId="13665"/>
        </pc:sldMkLst>
        <pc:spChg chg="mod">
          <ac:chgData name="Riely, Gregory" userId="8e9f1504-5205-4fae-b223-1d04dd54ed12" providerId="ADAL" clId="{49F2AB1F-E41A-4F10-8D31-6650D290FEDA}" dt="2025-03-24T15:06:50.906" v="1272" actId="6549"/>
          <ac:spMkLst>
            <pc:docMk/>
            <pc:sldMk cId="3493248587" sldId="13665"/>
            <ac:spMk id="2" creationId="{8611BDE1-3D0B-4C90-A87E-85205EFCF6C2}"/>
          </ac:spMkLst>
        </pc:spChg>
      </pc:sldChg>
      <pc:sldChg chg="addSp delSp modSp mod">
        <pc:chgData name="Riely, Gregory" userId="8e9f1504-5205-4fae-b223-1d04dd54ed12" providerId="ADAL" clId="{49F2AB1F-E41A-4F10-8D31-6650D290FEDA}" dt="2025-03-24T15:01:07.934" v="1106" actId="478"/>
        <pc:sldMkLst>
          <pc:docMk/>
          <pc:sldMk cId="3814858187" sldId="13667"/>
        </pc:sldMkLst>
        <pc:spChg chg="del">
          <ac:chgData name="Riely, Gregory" userId="8e9f1504-5205-4fae-b223-1d04dd54ed12" providerId="ADAL" clId="{49F2AB1F-E41A-4F10-8D31-6650D290FEDA}" dt="2025-03-24T15:01:00.505" v="1103" actId="478"/>
          <ac:spMkLst>
            <pc:docMk/>
            <pc:sldMk cId="3814858187" sldId="13667"/>
            <ac:spMk id="3" creationId="{32E9431E-1529-EBF1-791B-1D9CA5393165}"/>
          </ac:spMkLst>
        </pc:spChg>
        <pc:spChg chg="add del mod">
          <ac:chgData name="Riely, Gregory" userId="8e9f1504-5205-4fae-b223-1d04dd54ed12" providerId="ADAL" clId="{49F2AB1F-E41A-4F10-8D31-6650D290FEDA}" dt="2025-03-24T15:01:05.868" v="1104" actId="478"/>
          <ac:spMkLst>
            <pc:docMk/>
            <pc:sldMk cId="3814858187" sldId="13667"/>
            <ac:spMk id="5" creationId="{26DDD918-2837-6FE9-95B0-13684BEC1874}"/>
          </ac:spMkLst>
        </pc:spChg>
        <pc:picChg chg="del">
          <ac:chgData name="Riely, Gregory" userId="8e9f1504-5205-4fae-b223-1d04dd54ed12" providerId="ADAL" clId="{49F2AB1F-E41A-4F10-8D31-6650D290FEDA}" dt="2025-03-24T15:01:00.505" v="1103" actId="478"/>
          <ac:picMkLst>
            <pc:docMk/>
            <pc:sldMk cId="3814858187" sldId="13667"/>
            <ac:picMk id="6" creationId="{5FE1F0E5-C688-79F9-9DD0-522BABE2CEC4}"/>
          </ac:picMkLst>
        </pc:picChg>
        <pc:cxnChg chg="del">
          <ac:chgData name="Riely, Gregory" userId="8e9f1504-5205-4fae-b223-1d04dd54ed12" providerId="ADAL" clId="{49F2AB1F-E41A-4F10-8D31-6650D290FEDA}" dt="2025-03-24T15:01:07.027" v="1105" actId="478"/>
          <ac:cxnSpMkLst>
            <pc:docMk/>
            <pc:sldMk cId="3814858187" sldId="13667"/>
            <ac:cxnSpMk id="8" creationId="{35529D77-3BF5-9964-3833-8407A91F21AE}"/>
          </ac:cxnSpMkLst>
        </pc:cxnChg>
        <pc:cxnChg chg="del">
          <ac:chgData name="Riely, Gregory" userId="8e9f1504-5205-4fae-b223-1d04dd54ed12" providerId="ADAL" clId="{49F2AB1F-E41A-4F10-8D31-6650D290FEDA}" dt="2025-03-24T15:01:07.934" v="1106" actId="478"/>
          <ac:cxnSpMkLst>
            <pc:docMk/>
            <pc:sldMk cId="3814858187" sldId="13667"/>
            <ac:cxnSpMk id="9" creationId="{C8049FD7-700A-260C-6427-D36A19C8A38D}"/>
          </ac:cxnSpMkLst>
        </pc:cxnChg>
      </pc:sldChg>
      <pc:sldChg chg="delSp modSp add mod ord">
        <pc:chgData name="Riely, Gregory" userId="8e9f1504-5205-4fae-b223-1d04dd54ed12" providerId="ADAL" clId="{49F2AB1F-E41A-4F10-8D31-6650D290FEDA}" dt="2025-03-24T14:50:32.677" v="884"/>
        <pc:sldMkLst>
          <pc:docMk/>
          <pc:sldMk cId="269327489" sldId="13670"/>
        </pc:sldMkLst>
        <pc:spChg chg="mod">
          <ac:chgData name="Riely, Gregory" userId="8e9f1504-5205-4fae-b223-1d04dd54ed12" providerId="ADAL" clId="{49F2AB1F-E41A-4F10-8D31-6650D290FEDA}" dt="2025-03-24T14:36:17.955" v="313" actId="207"/>
          <ac:spMkLst>
            <pc:docMk/>
            <pc:sldMk cId="269327489" sldId="13670"/>
            <ac:spMk id="4" creationId="{00000000-0000-0000-0000-000000000000}"/>
          </ac:spMkLst>
        </pc:spChg>
        <pc:spChg chg="mod">
          <ac:chgData name="Riely, Gregory" userId="8e9f1504-5205-4fae-b223-1d04dd54ed12" providerId="ADAL" clId="{49F2AB1F-E41A-4F10-8D31-6650D290FEDA}" dt="2025-03-24T14:36:28.692" v="314" actId="207"/>
          <ac:spMkLst>
            <pc:docMk/>
            <pc:sldMk cId="269327489" sldId="13670"/>
            <ac:spMk id="5" creationId="{00000000-0000-0000-0000-000000000000}"/>
          </ac:spMkLst>
        </pc:spChg>
        <pc:spChg chg="del mod">
          <ac:chgData name="Riely, Gregory" userId="8e9f1504-5205-4fae-b223-1d04dd54ed12" providerId="ADAL" clId="{49F2AB1F-E41A-4F10-8D31-6650D290FEDA}" dt="2025-03-24T14:34:14.005" v="116" actId="478"/>
          <ac:spMkLst>
            <pc:docMk/>
            <pc:sldMk cId="269327489" sldId="13670"/>
            <ac:spMk id="6" creationId="{00000000-0000-0000-0000-000000000000}"/>
          </ac:spMkLst>
        </pc:spChg>
        <pc:spChg chg="mod">
          <ac:chgData name="Riely, Gregory" userId="8e9f1504-5205-4fae-b223-1d04dd54ed12" providerId="ADAL" clId="{49F2AB1F-E41A-4F10-8D31-6650D290FEDA}" dt="2025-03-24T14:36:28.692" v="314" actId="207"/>
          <ac:spMkLst>
            <pc:docMk/>
            <pc:sldMk cId="269327489" sldId="13670"/>
            <ac:spMk id="7" creationId="{00000000-0000-0000-0000-000000000000}"/>
          </ac:spMkLst>
        </pc:spChg>
        <pc:spChg chg="mod">
          <ac:chgData name="Riely, Gregory" userId="8e9f1504-5205-4fae-b223-1d04dd54ed12" providerId="ADAL" clId="{49F2AB1F-E41A-4F10-8D31-6650D290FEDA}" dt="2025-03-24T14:36:17.955" v="313" actId="207"/>
          <ac:spMkLst>
            <pc:docMk/>
            <pc:sldMk cId="269327489" sldId="13670"/>
            <ac:spMk id="8" creationId="{00000000-0000-0000-0000-000000000000}"/>
          </ac:spMkLst>
        </pc:spChg>
        <pc:spChg chg="mod">
          <ac:chgData name="Riely, Gregory" userId="8e9f1504-5205-4fae-b223-1d04dd54ed12" providerId="ADAL" clId="{49F2AB1F-E41A-4F10-8D31-6650D290FEDA}" dt="2025-03-24T14:36:17.955" v="313" actId="207"/>
          <ac:spMkLst>
            <pc:docMk/>
            <pc:sldMk cId="269327489" sldId="13670"/>
            <ac:spMk id="9" creationId="{00000000-0000-0000-0000-000000000000}"/>
          </ac:spMkLst>
        </pc:spChg>
        <pc:spChg chg="mod">
          <ac:chgData name="Riely, Gregory" userId="8e9f1504-5205-4fae-b223-1d04dd54ed12" providerId="ADAL" clId="{49F2AB1F-E41A-4F10-8D31-6650D290FEDA}" dt="2025-03-24T14:36:28.692" v="314" actId="207"/>
          <ac:spMkLst>
            <pc:docMk/>
            <pc:sldMk cId="269327489" sldId="13670"/>
            <ac:spMk id="11" creationId="{00000000-0000-0000-0000-000000000000}"/>
          </ac:spMkLst>
        </pc:spChg>
        <pc:spChg chg="mod">
          <ac:chgData name="Riely, Gregory" userId="8e9f1504-5205-4fae-b223-1d04dd54ed12" providerId="ADAL" clId="{49F2AB1F-E41A-4F10-8D31-6650D290FEDA}" dt="2025-03-24T14:36:17.955" v="313" actId="207"/>
          <ac:spMkLst>
            <pc:docMk/>
            <pc:sldMk cId="269327489" sldId="13670"/>
            <ac:spMk id="12" creationId="{00000000-0000-0000-0000-000000000000}"/>
          </ac:spMkLst>
        </pc:spChg>
        <pc:spChg chg="mod">
          <ac:chgData name="Riely, Gregory" userId="8e9f1504-5205-4fae-b223-1d04dd54ed12" providerId="ADAL" clId="{49F2AB1F-E41A-4F10-8D31-6650D290FEDA}" dt="2025-03-24T14:35:57.458" v="312" actId="20577"/>
          <ac:spMkLst>
            <pc:docMk/>
            <pc:sldMk cId="269327489" sldId="13670"/>
            <ac:spMk id="47105" creationId="{00000000-0000-0000-0000-000000000000}"/>
          </ac:spMkLst>
        </pc:spChg>
      </pc:sldChg>
      <pc:sldChg chg="addSp delSp modSp new mod ord modClrScheme chgLayout">
        <pc:chgData name="Riely, Gregory" userId="8e9f1504-5205-4fae-b223-1d04dd54ed12" providerId="ADAL" clId="{49F2AB1F-E41A-4F10-8D31-6650D290FEDA}" dt="2025-03-24T14:57:28.186" v="1037" actId="20577"/>
        <pc:sldMkLst>
          <pc:docMk/>
          <pc:sldMk cId="2933830673" sldId="13671"/>
        </pc:sldMkLst>
        <pc:spChg chg="del">
          <ac:chgData name="Riely, Gregory" userId="8e9f1504-5205-4fae-b223-1d04dd54ed12" providerId="ADAL" clId="{49F2AB1F-E41A-4F10-8D31-6650D290FEDA}" dt="2025-03-24T14:46:10.537" v="797" actId="478"/>
          <ac:spMkLst>
            <pc:docMk/>
            <pc:sldMk cId="2933830673" sldId="13671"/>
            <ac:spMk id="2" creationId="{21221C48-81F7-C4B9-AB64-3D69292ACC17}"/>
          </ac:spMkLst>
        </pc:spChg>
        <pc:spChg chg="del">
          <ac:chgData name="Riely, Gregory" userId="8e9f1504-5205-4fae-b223-1d04dd54ed12" providerId="ADAL" clId="{49F2AB1F-E41A-4F10-8D31-6650D290FEDA}" dt="2025-03-24T14:41:13.662" v="597" actId="478"/>
          <ac:spMkLst>
            <pc:docMk/>
            <pc:sldMk cId="2933830673" sldId="13671"/>
            <ac:spMk id="3" creationId="{97EF267F-0E0F-EC3D-8154-3C3232B558AB}"/>
          </ac:spMkLst>
        </pc:spChg>
        <pc:spChg chg="add mod">
          <ac:chgData name="Riely, Gregory" userId="8e9f1504-5205-4fae-b223-1d04dd54ed12" providerId="ADAL" clId="{49F2AB1F-E41A-4F10-8D31-6650D290FEDA}" dt="2025-03-24T14:57:07.792" v="994" actId="1036"/>
          <ac:spMkLst>
            <pc:docMk/>
            <pc:sldMk cId="2933830673" sldId="13671"/>
            <ac:spMk id="4" creationId="{8A1C03B6-A87E-7C65-8BB7-6B7BA14ABA57}"/>
          </ac:spMkLst>
        </pc:spChg>
        <pc:spChg chg="add mod">
          <ac:chgData name="Riely, Gregory" userId="8e9f1504-5205-4fae-b223-1d04dd54ed12" providerId="ADAL" clId="{49F2AB1F-E41A-4F10-8D31-6650D290FEDA}" dt="2025-03-24T14:57:07.792" v="994" actId="1036"/>
          <ac:spMkLst>
            <pc:docMk/>
            <pc:sldMk cId="2933830673" sldId="13671"/>
            <ac:spMk id="5" creationId="{D8A62A13-1320-C40C-5597-4A5DE42C407A}"/>
          </ac:spMkLst>
        </pc:spChg>
        <pc:spChg chg="add del mod">
          <ac:chgData name="Riely, Gregory" userId="8e9f1504-5205-4fae-b223-1d04dd54ed12" providerId="ADAL" clId="{49F2AB1F-E41A-4F10-8D31-6650D290FEDA}" dt="2025-03-24T14:56:55.718" v="970" actId="478"/>
          <ac:spMkLst>
            <pc:docMk/>
            <pc:sldMk cId="2933830673" sldId="13671"/>
            <ac:spMk id="6" creationId="{23529421-8D01-4669-A5C1-AE1321F61210}"/>
          </ac:spMkLst>
        </pc:spChg>
        <pc:spChg chg="add del mod">
          <ac:chgData name="Riely, Gregory" userId="8e9f1504-5205-4fae-b223-1d04dd54ed12" providerId="ADAL" clId="{49F2AB1F-E41A-4F10-8D31-6650D290FEDA}" dt="2025-03-24T14:56:55.718" v="970" actId="478"/>
          <ac:spMkLst>
            <pc:docMk/>
            <pc:sldMk cId="2933830673" sldId="13671"/>
            <ac:spMk id="7" creationId="{6ADDE692-5D48-6CF6-6DFC-ADB554E84737}"/>
          </ac:spMkLst>
        </pc:spChg>
        <pc:spChg chg="add del mod">
          <ac:chgData name="Riely, Gregory" userId="8e9f1504-5205-4fae-b223-1d04dd54ed12" providerId="ADAL" clId="{49F2AB1F-E41A-4F10-8D31-6650D290FEDA}" dt="2025-03-24T14:56:55.718" v="970" actId="478"/>
          <ac:spMkLst>
            <pc:docMk/>
            <pc:sldMk cId="2933830673" sldId="13671"/>
            <ac:spMk id="8" creationId="{D6147892-264F-7298-AC05-B0854588A38F}"/>
          </ac:spMkLst>
        </pc:spChg>
        <pc:spChg chg="add del mod">
          <ac:chgData name="Riely, Gregory" userId="8e9f1504-5205-4fae-b223-1d04dd54ed12" providerId="ADAL" clId="{49F2AB1F-E41A-4F10-8D31-6650D290FEDA}" dt="2025-03-24T14:47:30.268" v="873" actId="478"/>
          <ac:spMkLst>
            <pc:docMk/>
            <pc:sldMk cId="2933830673" sldId="13671"/>
            <ac:spMk id="9" creationId="{426CCC55-E7DD-770D-B051-DA6E3505791A}"/>
          </ac:spMkLst>
        </pc:spChg>
        <pc:spChg chg="add del mod">
          <ac:chgData name="Riely, Gregory" userId="8e9f1504-5205-4fae-b223-1d04dd54ed12" providerId="ADAL" clId="{49F2AB1F-E41A-4F10-8D31-6650D290FEDA}" dt="2025-03-24T14:56:55.718" v="970" actId="478"/>
          <ac:spMkLst>
            <pc:docMk/>
            <pc:sldMk cId="2933830673" sldId="13671"/>
            <ac:spMk id="10" creationId="{D55F1A07-9BE9-6807-2C02-4B9C9FB6F71C}"/>
          </ac:spMkLst>
        </pc:spChg>
        <pc:spChg chg="add del mod">
          <ac:chgData name="Riely, Gregory" userId="8e9f1504-5205-4fae-b223-1d04dd54ed12" providerId="ADAL" clId="{49F2AB1F-E41A-4F10-8D31-6650D290FEDA}" dt="2025-03-24T14:56:55.718" v="970" actId="478"/>
          <ac:spMkLst>
            <pc:docMk/>
            <pc:sldMk cId="2933830673" sldId="13671"/>
            <ac:spMk id="11" creationId="{3C19CCAB-A093-4EDE-8F2D-5A70ACBF8F30}"/>
          </ac:spMkLst>
        </pc:spChg>
        <pc:spChg chg="add del mod">
          <ac:chgData name="Riely, Gregory" userId="8e9f1504-5205-4fae-b223-1d04dd54ed12" providerId="ADAL" clId="{49F2AB1F-E41A-4F10-8D31-6650D290FEDA}" dt="2025-03-24T14:56:55.718" v="970" actId="478"/>
          <ac:spMkLst>
            <pc:docMk/>
            <pc:sldMk cId="2933830673" sldId="13671"/>
            <ac:spMk id="12" creationId="{2741F73A-0E71-786E-1F8A-CC39D1A9FE7D}"/>
          </ac:spMkLst>
        </pc:spChg>
        <pc:spChg chg="add del mod">
          <ac:chgData name="Riely, Gregory" userId="8e9f1504-5205-4fae-b223-1d04dd54ed12" providerId="ADAL" clId="{49F2AB1F-E41A-4F10-8D31-6650D290FEDA}" dt="2025-03-24T14:57:14.037" v="999"/>
          <ac:spMkLst>
            <pc:docMk/>
            <pc:sldMk cId="2933830673" sldId="13671"/>
            <ac:spMk id="15" creationId="{E3E7EBFF-0E72-281E-9D87-CB2F65574B56}"/>
          </ac:spMkLst>
        </pc:spChg>
        <pc:spChg chg="add mod ord">
          <ac:chgData name="Riely, Gregory" userId="8e9f1504-5205-4fae-b223-1d04dd54ed12" providerId="ADAL" clId="{49F2AB1F-E41A-4F10-8D31-6650D290FEDA}" dt="2025-03-24T14:57:28.186" v="1037" actId="20577"/>
          <ac:spMkLst>
            <pc:docMk/>
            <pc:sldMk cId="2933830673" sldId="13671"/>
            <ac:spMk id="16" creationId="{34BCB0BA-4260-F5E8-C6C5-AE23F0EA7829}"/>
          </ac:spMkLst>
        </pc:spChg>
        <pc:spChg chg="add mod ord">
          <ac:chgData name="Riely, Gregory" userId="8e9f1504-5205-4fae-b223-1d04dd54ed12" providerId="ADAL" clId="{49F2AB1F-E41A-4F10-8D31-6650D290FEDA}" dt="2025-03-24T14:57:21.117" v="1000" actId="700"/>
          <ac:spMkLst>
            <pc:docMk/>
            <pc:sldMk cId="2933830673" sldId="13671"/>
            <ac:spMk id="17" creationId="{D8ABF015-8E14-1B7A-A5B0-1BA54D330174}"/>
          </ac:spMkLst>
        </pc:spChg>
        <pc:picChg chg="add del mod">
          <ac:chgData name="Riely, Gregory" userId="8e9f1504-5205-4fae-b223-1d04dd54ed12" providerId="ADAL" clId="{49F2AB1F-E41A-4F10-8D31-6650D290FEDA}" dt="2025-03-24T14:56:55.718" v="970" actId="478"/>
          <ac:picMkLst>
            <pc:docMk/>
            <pc:sldMk cId="2933830673" sldId="13671"/>
            <ac:picMk id="13" creationId="{BA1A928D-FBEA-319A-9E08-E5ADA75D8F84}"/>
          </ac:picMkLst>
        </pc:picChg>
        <pc:picChg chg="add del mod">
          <ac:chgData name="Riely, Gregory" userId="8e9f1504-5205-4fae-b223-1d04dd54ed12" providerId="ADAL" clId="{49F2AB1F-E41A-4F10-8D31-6650D290FEDA}" dt="2025-03-24T14:56:58.025" v="971" actId="478"/>
          <ac:picMkLst>
            <pc:docMk/>
            <pc:sldMk cId="2933830673" sldId="13671"/>
            <ac:picMk id="14" creationId="{BC67BBDC-583A-B15F-8541-167FB64D9831}"/>
          </ac:picMkLst>
        </pc:picChg>
      </pc:sldChg>
      <pc:sldChg chg="modSp add mod">
        <pc:chgData name="Riely, Gregory" userId="8e9f1504-5205-4fae-b223-1d04dd54ed12" providerId="ADAL" clId="{49F2AB1F-E41A-4F10-8D31-6650D290FEDA}" dt="2025-03-24T14:55:54.312" v="966" actId="20577"/>
        <pc:sldMkLst>
          <pc:docMk/>
          <pc:sldMk cId="3554179230" sldId="13672"/>
        </pc:sldMkLst>
        <pc:spChg chg="mod">
          <ac:chgData name="Riely, Gregory" userId="8e9f1504-5205-4fae-b223-1d04dd54ed12" providerId="ADAL" clId="{49F2AB1F-E41A-4F10-8D31-6650D290FEDA}" dt="2025-03-24T14:55:54.312" v="966" actId="20577"/>
          <ac:spMkLst>
            <pc:docMk/>
            <pc:sldMk cId="3554179230" sldId="13672"/>
            <ac:spMk id="3" creationId="{33A67A6E-C16D-8783-6F3C-AF5ED313F4FC}"/>
          </ac:spMkLst>
        </pc:spChg>
      </pc:sldChg>
      <pc:sldChg chg="delSp add mod">
        <pc:chgData name="Riely, Gregory" userId="8e9f1504-5205-4fae-b223-1d04dd54ed12" providerId="ADAL" clId="{49F2AB1F-E41A-4F10-8D31-6650D290FEDA}" dt="2025-03-24T14:57:40.470" v="1039" actId="478"/>
        <pc:sldMkLst>
          <pc:docMk/>
          <pc:sldMk cId="3363680920" sldId="13673"/>
        </pc:sldMkLst>
        <pc:spChg chg="del">
          <ac:chgData name="Riely, Gregory" userId="8e9f1504-5205-4fae-b223-1d04dd54ed12" providerId="ADAL" clId="{49F2AB1F-E41A-4F10-8D31-6650D290FEDA}" dt="2025-03-24T14:57:38.126" v="1038" actId="478"/>
          <ac:spMkLst>
            <pc:docMk/>
            <pc:sldMk cId="3363680920" sldId="13673"/>
            <ac:spMk id="8" creationId="{D6147892-264F-7298-AC05-B0854588A38F}"/>
          </ac:spMkLst>
        </pc:spChg>
        <pc:spChg chg="del">
          <ac:chgData name="Riely, Gregory" userId="8e9f1504-5205-4fae-b223-1d04dd54ed12" providerId="ADAL" clId="{49F2AB1F-E41A-4F10-8D31-6650D290FEDA}" dt="2025-03-24T14:57:38.126" v="1038" actId="478"/>
          <ac:spMkLst>
            <pc:docMk/>
            <pc:sldMk cId="3363680920" sldId="13673"/>
            <ac:spMk id="10" creationId="{D55F1A07-9BE9-6807-2C02-4B9C9FB6F71C}"/>
          </ac:spMkLst>
        </pc:spChg>
        <pc:spChg chg="del">
          <ac:chgData name="Riely, Gregory" userId="8e9f1504-5205-4fae-b223-1d04dd54ed12" providerId="ADAL" clId="{49F2AB1F-E41A-4F10-8D31-6650D290FEDA}" dt="2025-03-24T14:57:38.126" v="1038" actId="478"/>
          <ac:spMkLst>
            <pc:docMk/>
            <pc:sldMk cId="3363680920" sldId="13673"/>
            <ac:spMk id="11" creationId="{3C19CCAB-A093-4EDE-8F2D-5A70ACBF8F30}"/>
          </ac:spMkLst>
        </pc:spChg>
        <pc:spChg chg="del">
          <ac:chgData name="Riely, Gregory" userId="8e9f1504-5205-4fae-b223-1d04dd54ed12" providerId="ADAL" clId="{49F2AB1F-E41A-4F10-8D31-6650D290FEDA}" dt="2025-03-24T14:57:38.126" v="1038" actId="478"/>
          <ac:spMkLst>
            <pc:docMk/>
            <pc:sldMk cId="3363680920" sldId="13673"/>
            <ac:spMk id="12" creationId="{2741F73A-0E71-786E-1F8A-CC39D1A9FE7D}"/>
          </ac:spMkLst>
        </pc:spChg>
        <pc:picChg chg="del">
          <ac:chgData name="Riely, Gregory" userId="8e9f1504-5205-4fae-b223-1d04dd54ed12" providerId="ADAL" clId="{49F2AB1F-E41A-4F10-8D31-6650D290FEDA}" dt="2025-03-24T14:57:38.126" v="1038" actId="478"/>
          <ac:picMkLst>
            <pc:docMk/>
            <pc:sldMk cId="3363680920" sldId="13673"/>
            <ac:picMk id="13" creationId="{BA1A928D-FBEA-319A-9E08-E5ADA75D8F84}"/>
          </ac:picMkLst>
        </pc:picChg>
        <pc:picChg chg="del">
          <ac:chgData name="Riely, Gregory" userId="8e9f1504-5205-4fae-b223-1d04dd54ed12" providerId="ADAL" clId="{49F2AB1F-E41A-4F10-8D31-6650D290FEDA}" dt="2025-03-24T14:57:40.470" v="1039" actId="478"/>
          <ac:picMkLst>
            <pc:docMk/>
            <pc:sldMk cId="3363680920" sldId="13673"/>
            <ac:picMk id="14" creationId="{BC67BBDC-583A-B15F-8541-167FB64D9831}"/>
          </ac:picMkLst>
        </pc:picChg>
      </pc:sldChg>
      <pc:sldChg chg="addSp delSp modSp add mod">
        <pc:chgData name="Riely, Gregory" userId="8e9f1504-5205-4fae-b223-1d04dd54ed12" providerId="ADAL" clId="{49F2AB1F-E41A-4F10-8D31-6650D290FEDA}" dt="2025-03-24T14:59:12.140" v="1049" actId="14100"/>
        <pc:sldMkLst>
          <pc:docMk/>
          <pc:sldMk cId="2151742397" sldId="13674"/>
        </pc:sldMkLst>
        <pc:spChg chg="add mod">
          <ac:chgData name="Riely, Gregory" userId="8e9f1504-5205-4fae-b223-1d04dd54ed12" providerId="ADAL" clId="{49F2AB1F-E41A-4F10-8D31-6650D290FEDA}" dt="2025-03-24T14:59:12.140" v="1049" actId="14100"/>
          <ac:spMkLst>
            <pc:docMk/>
            <pc:sldMk cId="2151742397" sldId="13674"/>
            <ac:spMk id="2" creationId="{96238DC6-A298-2A52-A9D4-10A696FCC825}"/>
          </ac:spMkLst>
        </pc:spChg>
        <pc:spChg chg="del">
          <ac:chgData name="Riely, Gregory" userId="8e9f1504-5205-4fae-b223-1d04dd54ed12" providerId="ADAL" clId="{49F2AB1F-E41A-4F10-8D31-6650D290FEDA}" dt="2025-03-24T14:58:25.065" v="1041" actId="478"/>
          <ac:spMkLst>
            <pc:docMk/>
            <pc:sldMk cId="2151742397" sldId="13674"/>
            <ac:spMk id="10" creationId="{D55F1A07-9BE9-6807-2C02-4B9C9FB6F71C}"/>
          </ac:spMkLst>
        </pc:spChg>
        <pc:spChg chg="del">
          <ac:chgData name="Riely, Gregory" userId="8e9f1504-5205-4fae-b223-1d04dd54ed12" providerId="ADAL" clId="{49F2AB1F-E41A-4F10-8D31-6650D290FEDA}" dt="2025-03-24T14:58:25.065" v="1041" actId="478"/>
          <ac:spMkLst>
            <pc:docMk/>
            <pc:sldMk cId="2151742397" sldId="13674"/>
            <ac:spMk id="11" creationId="{3C19CCAB-A093-4EDE-8F2D-5A70ACBF8F30}"/>
          </ac:spMkLst>
        </pc:spChg>
        <pc:spChg chg="del">
          <ac:chgData name="Riely, Gregory" userId="8e9f1504-5205-4fae-b223-1d04dd54ed12" providerId="ADAL" clId="{49F2AB1F-E41A-4F10-8D31-6650D290FEDA}" dt="2025-03-24T14:58:25.065" v="1041" actId="478"/>
          <ac:spMkLst>
            <pc:docMk/>
            <pc:sldMk cId="2151742397" sldId="13674"/>
            <ac:spMk id="12" creationId="{2741F73A-0E71-786E-1F8A-CC39D1A9FE7D}"/>
          </ac:spMkLst>
        </pc:spChg>
        <pc:picChg chg="del">
          <ac:chgData name="Riely, Gregory" userId="8e9f1504-5205-4fae-b223-1d04dd54ed12" providerId="ADAL" clId="{49F2AB1F-E41A-4F10-8D31-6650D290FEDA}" dt="2025-03-24T14:58:25.065" v="1041" actId="478"/>
          <ac:picMkLst>
            <pc:docMk/>
            <pc:sldMk cId="2151742397" sldId="13674"/>
            <ac:picMk id="13" creationId="{BA1A928D-FBEA-319A-9E08-E5ADA75D8F84}"/>
          </ac:picMkLst>
        </pc:picChg>
        <pc:picChg chg="del">
          <ac:chgData name="Riely, Gregory" userId="8e9f1504-5205-4fae-b223-1d04dd54ed12" providerId="ADAL" clId="{49F2AB1F-E41A-4F10-8D31-6650D290FEDA}" dt="2025-03-24T14:58:25.065" v="1041" actId="478"/>
          <ac:picMkLst>
            <pc:docMk/>
            <pc:sldMk cId="2151742397" sldId="13674"/>
            <ac:picMk id="14" creationId="{BC67BBDC-583A-B15F-8541-167FB64D9831}"/>
          </ac:picMkLst>
        </pc:picChg>
      </pc:sldChg>
      <pc:sldChg chg="add">
        <pc:chgData name="Riely, Gregory" userId="8e9f1504-5205-4fae-b223-1d04dd54ed12" providerId="ADAL" clId="{49F2AB1F-E41A-4F10-8D31-6650D290FEDA}" dt="2025-03-24T14:56:40.870" v="969" actId="2890"/>
        <pc:sldMkLst>
          <pc:docMk/>
          <pc:sldMk cId="292339173" sldId="13675"/>
        </pc:sldMkLst>
      </pc:sldChg>
      <pc:sldChg chg="delSp add">
        <pc:chgData name="Riely, Gregory" userId="8e9f1504-5205-4fae-b223-1d04dd54ed12" providerId="ADAL" clId="{49F2AB1F-E41A-4F10-8D31-6650D290FEDA}" dt="2025-03-24T14:59:23.285" v="1050" actId="478"/>
        <pc:sldMkLst>
          <pc:docMk/>
          <pc:sldMk cId="1005889492" sldId="13676"/>
        </pc:sldMkLst>
        <pc:picChg chg="del">
          <ac:chgData name="Riely, Gregory" userId="8e9f1504-5205-4fae-b223-1d04dd54ed12" providerId="ADAL" clId="{49F2AB1F-E41A-4F10-8D31-6650D290FEDA}" dt="2025-03-24T14:59:23.285" v="1050" actId="478"/>
          <ac:picMkLst>
            <pc:docMk/>
            <pc:sldMk cId="1005889492" sldId="13676"/>
            <ac:picMk id="13" creationId="{BA1A928D-FBEA-319A-9E08-E5ADA75D8F84}"/>
          </ac:picMkLst>
        </pc:picChg>
        <pc:picChg chg="del">
          <ac:chgData name="Riely, Gregory" userId="8e9f1504-5205-4fae-b223-1d04dd54ed12" providerId="ADAL" clId="{49F2AB1F-E41A-4F10-8D31-6650D290FEDA}" dt="2025-03-24T14:59:23.285" v="1050" actId="478"/>
          <ac:picMkLst>
            <pc:docMk/>
            <pc:sldMk cId="1005889492" sldId="13676"/>
            <ac:picMk id="14" creationId="{BC67BBDC-583A-B15F-8541-167FB64D9831}"/>
          </ac:picMkLst>
        </pc:picChg>
      </pc:sldChg>
      <pc:sldChg chg="addSp modSp add mod">
        <pc:chgData name="Riely, Gregory" userId="8e9f1504-5205-4fae-b223-1d04dd54ed12" providerId="ADAL" clId="{49F2AB1F-E41A-4F10-8D31-6650D290FEDA}" dt="2025-03-24T15:02:15.796" v="1121" actId="14100"/>
        <pc:sldMkLst>
          <pc:docMk/>
          <pc:sldMk cId="1283864105" sldId="13677"/>
        </pc:sldMkLst>
        <pc:spChg chg="add mod">
          <ac:chgData name="Riely, Gregory" userId="8e9f1504-5205-4fae-b223-1d04dd54ed12" providerId="ADAL" clId="{49F2AB1F-E41A-4F10-8D31-6650D290FEDA}" dt="2025-03-24T15:01:48.092" v="1113" actId="14100"/>
          <ac:spMkLst>
            <pc:docMk/>
            <pc:sldMk cId="1283864105" sldId="13677"/>
            <ac:spMk id="4" creationId="{6C92FB90-7900-B664-906B-503DECC546AF}"/>
          </ac:spMkLst>
        </pc:spChg>
        <pc:spChg chg="add mod">
          <ac:chgData name="Riely, Gregory" userId="8e9f1504-5205-4fae-b223-1d04dd54ed12" providerId="ADAL" clId="{49F2AB1F-E41A-4F10-8D31-6650D290FEDA}" dt="2025-03-24T15:02:15.796" v="1121" actId="14100"/>
          <ac:spMkLst>
            <pc:docMk/>
            <pc:sldMk cId="1283864105" sldId="13677"/>
            <ac:spMk id="5" creationId="{593D4B5D-6FBE-1EAB-365F-3394830B9986}"/>
          </ac:spMkLst>
        </pc:spChg>
      </pc:sldChg>
      <pc:sldChg chg="addSp delSp modSp add mod">
        <pc:chgData name="Riely, Gregory" userId="8e9f1504-5205-4fae-b223-1d04dd54ed12" providerId="ADAL" clId="{49F2AB1F-E41A-4F10-8D31-6650D290FEDA}" dt="2025-03-24T15:04:32.716" v="1244" actId="1076"/>
        <pc:sldMkLst>
          <pc:docMk/>
          <pc:sldMk cId="2233959964" sldId="13678"/>
        </pc:sldMkLst>
        <pc:spChg chg="mod">
          <ac:chgData name="Riely, Gregory" userId="8e9f1504-5205-4fae-b223-1d04dd54ed12" providerId="ADAL" clId="{49F2AB1F-E41A-4F10-8D31-6650D290FEDA}" dt="2025-03-24T15:04:21.317" v="1241" actId="20577"/>
          <ac:spMkLst>
            <pc:docMk/>
            <pc:sldMk cId="2233959964" sldId="13678"/>
            <ac:spMk id="3" creationId="{32E9431E-1529-EBF1-791B-1D9CA5393165}"/>
          </ac:spMkLst>
        </pc:spChg>
        <pc:spChg chg="add del mod">
          <ac:chgData name="Riely, Gregory" userId="8e9f1504-5205-4fae-b223-1d04dd54ed12" providerId="ADAL" clId="{49F2AB1F-E41A-4F10-8D31-6650D290FEDA}" dt="2025-03-24T15:04:29.846" v="1243" actId="1076"/>
          <ac:spMkLst>
            <pc:docMk/>
            <pc:sldMk cId="2233959964" sldId="13678"/>
            <ac:spMk id="4" creationId="{6C92FB90-7900-B664-906B-503DECC546AF}"/>
          </ac:spMkLst>
        </pc:spChg>
        <pc:spChg chg="del">
          <ac:chgData name="Riely, Gregory" userId="8e9f1504-5205-4fae-b223-1d04dd54ed12" providerId="ADAL" clId="{49F2AB1F-E41A-4F10-8D31-6650D290FEDA}" dt="2025-03-24T15:02:22.618" v="1123" actId="478"/>
          <ac:spMkLst>
            <pc:docMk/>
            <pc:sldMk cId="2233959964" sldId="13678"/>
            <ac:spMk id="5" creationId="{593D4B5D-6FBE-1EAB-365F-3394830B9986}"/>
          </ac:spMkLst>
        </pc:spChg>
        <pc:spChg chg="add mod">
          <ac:chgData name="Riely, Gregory" userId="8e9f1504-5205-4fae-b223-1d04dd54ed12" providerId="ADAL" clId="{49F2AB1F-E41A-4F10-8D31-6650D290FEDA}" dt="2025-03-24T15:04:32.716" v="1244" actId="1076"/>
          <ac:spMkLst>
            <pc:docMk/>
            <pc:sldMk cId="2233959964" sldId="13678"/>
            <ac:spMk id="7" creationId="{3451C2F0-ACD6-ED44-F9EC-7F10821FBEBC}"/>
          </ac:spMkLst>
        </pc:spChg>
      </pc:sldChg>
      <pc:sldChg chg="delSp add mod">
        <pc:chgData name="Riely, Gregory" userId="8e9f1504-5205-4fae-b223-1d04dd54ed12" providerId="ADAL" clId="{49F2AB1F-E41A-4F10-8D31-6650D290FEDA}" dt="2025-03-24T15:02:50.211" v="1130" actId="478"/>
        <pc:sldMkLst>
          <pc:docMk/>
          <pc:sldMk cId="4111770240" sldId="13679"/>
        </pc:sldMkLst>
        <pc:spChg chg="del">
          <ac:chgData name="Riely, Gregory" userId="8e9f1504-5205-4fae-b223-1d04dd54ed12" providerId="ADAL" clId="{49F2AB1F-E41A-4F10-8D31-6650D290FEDA}" dt="2025-03-24T15:02:50.211" v="1130" actId="478"/>
          <ac:spMkLst>
            <pc:docMk/>
            <pc:sldMk cId="4111770240" sldId="13679"/>
            <ac:spMk id="4" creationId="{6C92FB90-7900-B664-906B-503DECC546AF}"/>
          </ac:spMkLst>
        </pc:spChg>
      </pc:sldChg>
      <pc:sldChg chg="delSp add mod">
        <pc:chgData name="Riely, Gregory" userId="8e9f1504-5205-4fae-b223-1d04dd54ed12" providerId="ADAL" clId="{49F2AB1F-E41A-4F10-8D31-6650D290FEDA}" dt="2025-03-24T15:04:54.252" v="1245" actId="478"/>
        <pc:sldMkLst>
          <pc:docMk/>
          <pc:sldMk cId="3844542667" sldId="13680"/>
        </pc:sldMkLst>
        <pc:spChg chg="del">
          <ac:chgData name="Riely, Gregory" userId="8e9f1504-5205-4fae-b223-1d04dd54ed12" providerId="ADAL" clId="{49F2AB1F-E41A-4F10-8D31-6650D290FEDA}" dt="2025-03-24T15:04:54.252" v="1245" actId="478"/>
          <ac:spMkLst>
            <pc:docMk/>
            <pc:sldMk cId="3844542667" sldId="13680"/>
            <ac:spMk id="7" creationId="{3451C2F0-ACD6-ED44-F9EC-7F10821FBEBC}"/>
          </ac:spMkLst>
        </pc:spChg>
      </pc:sldChg>
      <pc:sldMasterChg chg="delSldLayout">
        <pc:chgData name="Riely, Gregory" userId="8e9f1504-5205-4fae-b223-1d04dd54ed12" providerId="ADAL" clId="{49F2AB1F-E41A-4F10-8D31-6650D290FEDA}" dt="2025-03-24T14:24:10.408" v="28" actId="47"/>
        <pc:sldMasterMkLst>
          <pc:docMk/>
          <pc:sldMasterMk cId="3571225813" sldId="2147483660"/>
        </pc:sldMasterMkLst>
        <pc:sldLayoutChg chg="del">
          <pc:chgData name="Riely, Gregory" userId="8e9f1504-5205-4fae-b223-1d04dd54ed12" providerId="ADAL" clId="{49F2AB1F-E41A-4F10-8D31-6650D290FEDA}" dt="2025-03-24T14:24:10.408" v="28" actId="47"/>
          <pc:sldLayoutMkLst>
            <pc:docMk/>
            <pc:sldMasterMk cId="3571225813" sldId="2147483660"/>
            <pc:sldLayoutMk cId="3012372097" sldId="2147483798"/>
          </pc:sldLayoutMkLst>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hyperlink" Target="mailto:education@nccn.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638DDC-1B66-7848-4F3C-F286AE3EA2C8}"/>
              </a:ext>
            </a:extLst>
          </p:cNvPr>
          <p:cNvSpPr/>
          <p:nvPr/>
        </p:nvSpPr>
        <p:spPr>
          <a:xfrm>
            <a:off x="547580" y="6292175"/>
            <a:ext cx="8201240" cy="394481"/>
          </a:xfrm>
          <a:prstGeom prst="rect">
            <a:avLst/>
          </a:prstGeom>
        </p:spPr>
        <p:txBody>
          <a:bodyPr wrap="square" lIns="116345" tIns="58173" rIns="116345" bIns="58173">
            <a:spAutoFit/>
          </a:bodyPr>
          <a:lstStyle/>
          <a:p>
            <a:pPr algn="ctr"/>
            <a:r>
              <a:rPr lang="en-US" sz="900">
                <a:latin typeface="Arial" panose="020B0604020202020204" pitchFamily="34" charset="0"/>
                <a:cs typeface="Arial" panose="020B0604020202020204" pitchFamily="34" charset="0"/>
              </a:rPr>
              <a:t>© National Comprehensive Cancer Network, Inc. 2023, All Rights Reserved. No part of this publication may be reproduced or transmitted in any other form or by any means, electronic or mechanical, without first obtaining express written permission from NCCN</a:t>
            </a:r>
            <a:r>
              <a:rPr lang="en-US" sz="900" baseline="30000">
                <a:latin typeface="Arial" panose="020B0604020202020204" pitchFamily="34" charset="0"/>
                <a:cs typeface="Arial" panose="020B0604020202020204" pitchFamily="34" charset="0"/>
              </a:rPr>
              <a:t>®</a:t>
            </a:r>
            <a:r>
              <a:rPr lang="en-US" sz="900">
                <a:latin typeface="Arial" panose="020B0604020202020204" pitchFamily="34" charset="0"/>
                <a:cs typeface="Arial" panose="020B0604020202020204" pitchFamily="34" charset="0"/>
              </a:rPr>
              <a:t>. Contact </a:t>
            </a:r>
            <a:r>
              <a:rPr lang="en-US" sz="900" u="sng">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education@nccn.org</a:t>
            </a:r>
            <a:r>
              <a:rPr lang="en-US" sz="900">
                <a:latin typeface="Arial" panose="020B0604020202020204" pitchFamily="34" charset="0"/>
                <a:cs typeface="Arial" panose="020B0604020202020204" pitchFamily="34" charset="0"/>
              </a:rPr>
              <a:t> with any questions.</a:t>
            </a:r>
          </a:p>
        </p:txBody>
      </p:sp>
    </p:spTree>
    <p:extLst>
      <p:ext uri="{BB962C8B-B14F-4D97-AF65-F5344CB8AC3E}">
        <p14:creationId xmlns:p14="http://schemas.microsoft.com/office/powerpoint/2010/main" val="695281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855E632-38EC-614A-AF84-BB0EC909954D}" type="datetimeFigureOut">
              <a:rPr lang="en-US" smtClean="0"/>
              <a:t>3/24/2025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20451F7-52E1-C340-B8D2-735D43175892}" type="slidenum">
              <a:rPr lang="en-US" smtClean="0"/>
              <a:t>‹#›</a:t>
            </a:fld>
            <a:endParaRPr lang="en-US"/>
          </a:p>
        </p:txBody>
      </p:sp>
    </p:spTree>
    <p:extLst>
      <p:ext uri="{BB962C8B-B14F-4D97-AF65-F5344CB8AC3E}">
        <p14:creationId xmlns:p14="http://schemas.microsoft.com/office/powerpoint/2010/main" val="22845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xfrm>
            <a:off x="381000" y="685800"/>
            <a:ext cx="6096000" cy="3429000"/>
          </a:xfrm>
          <a:ln/>
        </p:spPr>
      </p:sp>
      <p:sp>
        <p:nvSpPr>
          <p:cNvPr id="54274" name="Notes Placeholder 2"/>
          <p:cNvSpPr>
            <a:spLocks noGrp="1"/>
          </p:cNvSpPr>
          <p:nvPr>
            <p:ph type="body" idx="1"/>
          </p:nvPr>
        </p:nvSpPr>
        <p:spPr>
          <a:noFill/>
          <a:ln/>
        </p:spPr>
        <p:txBody>
          <a:bodyPr/>
          <a:lstStyle/>
          <a:p>
            <a:endParaRPr lang="en-US">
              <a:latin typeface="Bierstadt" panose="020B0004020202020204" pitchFamily="34" charset="0"/>
            </a:endParaRPr>
          </a:p>
        </p:txBody>
      </p:sp>
      <p:sp>
        <p:nvSpPr>
          <p:cNvPr id="54275" name="Slide Number Placeholder 3"/>
          <p:cNvSpPr>
            <a:spLocks noGrp="1"/>
          </p:cNvSpPr>
          <p:nvPr>
            <p:ph type="sldNum" sz="quarter" idx="5"/>
          </p:nvPr>
        </p:nvSpPr>
        <p:spPr>
          <a:noFill/>
        </p:spPr>
        <p:txBody>
          <a:bodyPr/>
          <a:lstStyle/>
          <a:p>
            <a:fld id="{0034D8B4-F5AF-4BDE-A0CF-0603435B923E}" type="slidenum">
              <a:rPr lang="en-US" smtClean="0">
                <a:latin typeface="Bierstadt" panose="020B0004020202020204" pitchFamily="34" charset="0"/>
              </a:rPr>
              <a:pPr/>
              <a:t>6</a:t>
            </a:fld>
            <a:endParaRPr lang="en-US">
              <a:latin typeface="Bierstadt" panose="020B00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43</a:t>
            </a:fld>
            <a:endParaRPr lang="en-US"/>
          </a:p>
        </p:txBody>
      </p:sp>
    </p:spTree>
    <p:extLst>
      <p:ext uri="{BB962C8B-B14F-4D97-AF65-F5344CB8AC3E}">
        <p14:creationId xmlns:p14="http://schemas.microsoft.com/office/powerpoint/2010/main" val="360968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44</a:t>
            </a:fld>
            <a:endParaRPr lang="en-US"/>
          </a:p>
        </p:txBody>
      </p:sp>
    </p:spTree>
    <p:extLst>
      <p:ext uri="{BB962C8B-B14F-4D97-AF65-F5344CB8AC3E}">
        <p14:creationId xmlns:p14="http://schemas.microsoft.com/office/powerpoint/2010/main" val="1924390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45</a:t>
            </a:fld>
            <a:endParaRPr lang="en-US"/>
          </a:p>
        </p:txBody>
      </p:sp>
    </p:spTree>
    <p:extLst>
      <p:ext uri="{BB962C8B-B14F-4D97-AF65-F5344CB8AC3E}">
        <p14:creationId xmlns:p14="http://schemas.microsoft.com/office/powerpoint/2010/main" val="3514610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058" rtl="0" eaLnBrk="1" fontAlgn="auto" latinLnBrk="0" hangingPunct="1">
              <a:lnSpc>
                <a:spcPct val="100000"/>
              </a:lnSpc>
              <a:spcBef>
                <a:spcPts val="0"/>
              </a:spcBef>
              <a:spcAft>
                <a:spcPts val="0"/>
              </a:spcAft>
              <a:buClrTx/>
              <a:buSzTx/>
              <a:buFontTx/>
              <a:buNone/>
              <a:tabLst/>
              <a:defRPr/>
            </a:pPr>
            <a:fld id="{962069BF-6E27-4C15-9C19-390D152B58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058"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968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47</a:t>
            </a:fld>
            <a:endParaRPr lang="en-US"/>
          </a:p>
        </p:txBody>
      </p:sp>
    </p:spTree>
    <p:extLst>
      <p:ext uri="{BB962C8B-B14F-4D97-AF65-F5344CB8AC3E}">
        <p14:creationId xmlns:p14="http://schemas.microsoft.com/office/powerpoint/2010/main" val="157803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48</a:t>
            </a:fld>
            <a:endParaRPr lang="en-US"/>
          </a:p>
        </p:txBody>
      </p:sp>
    </p:spTree>
    <p:extLst>
      <p:ext uri="{BB962C8B-B14F-4D97-AF65-F5344CB8AC3E}">
        <p14:creationId xmlns:p14="http://schemas.microsoft.com/office/powerpoint/2010/main" val="1091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49</a:t>
            </a:fld>
            <a:endParaRPr lang="en-US"/>
          </a:p>
        </p:txBody>
      </p:sp>
    </p:spTree>
    <p:extLst>
      <p:ext uri="{BB962C8B-B14F-4D97-AF65-F5344CB8AC3E}">
        <p14:creationId xmlns:p14="http://schemas.microsoft.com/office/powerpoint/2010/main" val="86501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950EBE-CD77-4ACF-BE20-00ACC5BA3990}" type="slidenum">
              <a:rPr lang="en-US" smtClean="0"/>
              <a:pPr/>
              <a:t>72</a:t>
            </a:fld>
            <a:endParaRPr lang="en-US"/>
          </a:p>
        </p:txBody>
      </p:sp>
    </p:spTree>
    <p:extLst>
      <p:ext uri="{BB962C8B-B14F-4D97-AF65-F5344CB8AC3E}">
        <p14:creationId xmlns:p14="http://schemas.microsoft.com/office/powerpoint/2010/main" val="517503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NCCN Clin Info MH 3/28/23: Title: Is this is metastatic NSCLC? Is it adenocarcinoma?</a:t>
            </a:r>
          </a:p>
        </p:txBody>
      </p:sp>
      <p:sp>
        <p:nvSpPr>
          <p:cNvPr id="4" name="Slide Number Placeholder 3"/>
          <p:cNvSpPr>
            <a:spLocks noGrp="1"/>
          </p:cNvSpPr>
          <p:nvPr>
            <p:ph type="sldNum" sz="quarter" idx="5"/>
          </p:nvPr>
        </p:nvSpPr>
        <p:spPr/>
        <p:txBody>
          <a:bodyPr/>
          <a:lstStyle/>
          <a:p>
            <a:fld id="{A20451F7-52E1-C340-B8D2-735D43175892}" type="slidenum">
              <a:rPr lang="en-US" smtClean="0"/>
              <a:t>78</a:t>
            </a:fld>
            <a:endParaRPr lang="en-US"/>
          </a:p>
        </p:txBody>
      </p:sp>
    </p:spTree>
    <p:extLst>
      <p:ext uri="{BB962C8B-B14F-4D97-AF65-F5344CB8AC3E}">
        <p14:creationId xmlns:p14="http://schemas.microsoft.com/office/powerpoint/2010/main" val="193510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79</a:t>
            </a:fld>
            <a:endParaRPr lang="en-US"/>
          </a:p>
        </p:txBody>
      </p:sp>
    </p:spTree>
    <p:extLst>
      <p:ext uri="{BB962C8B-B14F-4D97-AF65-F5344CB8AC3E}">
        <p14:creationId xmlns:p14="http://schemas.microsoft.com/office/powerpoint/2010/main" val="9480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2A97A17D-2679-4785-A873-64276BED4DE4}" type="slidenum">
              <a:rPr lang="en-US" smtClean="0">
                <a:solidFill>
                  <a:prstClr val="black"/>
                </a:solidFill>
              </a:rPr>
              <a:pPr/>
              <a:t>10</a:t>
            </a:fld>
            <a:endParaRPr lang="en-US">
              <a:solidFill>
                <a:prstClr val="black"/>
              </a:solidFill>
            </a:endParaRPr>
          </a:p>
        </p:txBody>
      </p:sp>
      <p:sp>
        <p:nvSpPr>
          <p:cNvPr id="48130" name="Rectangle 2"/>
          <p:cNvSpPr>
            <a:spLocks noGrp="1" noRot="1" noChangeAspect="1" noChangeArrowheads="1" noTextEdit="1"/>
          </p:cNvSpPr>
          <p:nvPr>
            <p:ph type="sldImg"/>
          </p:nvPr>
        </p:nvSpPr>
        <p:spPr>
          <a:xfrm>
            <a:off x="381000" y="685800"/>
            <a:ext cx="6096000" cy="3429000"/>
          </a:xfrm>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1435008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81</a:t>
            </a:fld>
            <a:endParaRPr lang="en-US"/>
          </a:p>
        </p:txBody>
      </p:sp>
    </p:spTree>
    <p:extLst>
      <p:ext uri="{BB962C8B-B14F-4D97-AF65-F5344CB8AC3E}">
        <p14:creationId xmlns:p14="http://schemas.microsoft.com/office/powerpoint/2010/main" val="649658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5"/>
          </p:nvPr>
        </p:nvSpPr>
        <p:spPr/>
        <p:txBody>
          <a:bodyPr/>
          <a:lstStyle/>
          <a:p>
            <a:fld id="{A20451F7-52E1-C340-B8D2-735D43175892}" type="slidenum">
              <a:rPr lang="en-US" smtClean="0"/>
              <a:t>89</a:t>
            </a:fld>
            <a:endParaRPr lang="en-US"/>
          </a:p>
        </p:txBody>
      </p:sp>
    </p:spTree>
    <p:extLst>
      <p:ext uri="{BB962C8B-B14F-4D97-AF65-F5344CB8AC3E}">
        <p14:creationId xmlns:p14="http://schemas.microsoft.com/office/powerpoint/2010/main" val="152904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884842" y="8685071"/>
            <a:ext cx="2971592" cy="457358"/>
          </a:xfrm>
          <a:prstGeom prst="rect">
            <a:avLst/>
          </a:prstGeom>
          <a:noFill/>
          <a:ln w="9525">
            <a:noFill/>
            <a:miter lim="800000"/>
            <a:headEnd/>
            <a:tailEnd/>
          </a:ln>
        </p:spPr>
        <p:txBody>
          <a:bodyPr lIns="90398" tIns="45199" rIns="90398" bIns="45199" anchor="b"/>
          <a:lstStyle/>
          <a:p>
            <a:pPr algn="r"/>
            <a:fld id="{85894746-677C-4706-AB57-32A01D15E2FA}" type="slidenum">
              <a:rPr lang="en-US" sz="1200">
                <a:latin typeface="Bierstadt" panose="020B0004020202020204" pitchFamily="34" charset="0"/>
                <a:cs typeface="Arial" charset="0"/>
              </a:rPr>
              <a:pPr algn="r"/>
              <a:t>11</a:t>
            </a:fld>
            <a:endParaRPr lang="en-US" sz="1200">
              <a:latin typeface="Bierstadt" panose="020B0004020202020204" pitchFamily="34" charset="0"/>
              <a:cs typeface="Arial" charset="0"/>
            </a:endParaRPr>
          </a:p>
        </p:txBody>
      </p:sp>
      <p:sp>
        <p:nvSpPr>
          <p:cNvPr id="32770" name="Rectangle 7"/>
          <p:cNvSpPr txBox="1">
            <a:spLocks noGrp="1" noChangeArrowheads="1"/>
          </p:cNvSpPr>
          <p:nvPr/>
        </p:nvSpPr>
        <p:spPr bwMode="auto">
          <a:xfrm>
            <a:off x="3884842" y="8685071"/>
            <a:ext cx="2971592" cy="457358"/>
          </a:xfrm>
          <a:prstGeom prst="rect">
            <a:avLst/>
          </a:prstGeom>
          <a:noFill/>
          <a:ln w="9525">
            <a:noFill/>
            <a:miter lim="800000"/>
            <a:headEnd/>
            <a:tailEnd/>
          </a:ln>
        </p:spPr>
        <p:txBody>
          <a:bodyPr lIns="90398" tIns="45199" rIns="90398" bIns="45199" anchor="b"/>
          <a:lstStyle/>
          <a:p>
            <a:pPr algn="r"/>
            <a:fld id="{AB6F6045-61E9-461E-BC7E-12AA303F3288}" type="slidenum">
              <a:rPr lang="en-US" sz="1200">
                <a:latin typeface="Bierstadt" panose="020B0004020202020204" pitchFamily="34" charset="0"/>
                <a:cs typeface="Arial" charset="0"/>
              </a:rPr>
              <a:pPr algn="r"/>
              <a:t>11</a:t>
            </a:fld>
            <a:endParaRPr lang="en-US" sz="1200">
              <a:latin typeface="Bierstadt" panose="020B0004020202020204" pitchFamily="34" charset="0"/>
              <a:cs typeface="Arial" charset="0"/>
            </a:endParaRPr>
          </a:p>
        </p:txBody>
      </p:sp>
      <p:sp>
        <p:nvSpPr>
          <p:cNvPr id="32771" name="Rectangle 2"/>
          <p:cNvSpPr>
            <a:spLocks noGrp="1" noRot="1" noChangeAspect="1" noChangeArrowheads="1" noTextEdit="1"/>
          </p:cNvSpPr>
          <p:nvPr>
            <p:ph type="sldImg"/>
          </p:nvPr>
        </p:nvSpPr>
        <p:spPr>
          <a:xfrm>
            <a:off x="381000" y="685800"/>
            <a:ext cx="6096000" cy="3429000"/>
          </a:xfrm>
          <a:ln/>
        </p:spPr>
      </p:sp>
      <p:sp>
        <p:nvSpPr>
          <p:cNvPr id="32772" name="Rectangle 3"/>
          <p:cNvSpPr>
            <a:spLocks noGrp="1" noChangeArrowheads="1"/>
          </p:cNvSpPr>
          <p:nvPr>
            <p:ph type="body" idx="1"/>
          </p:nvPr>
        </p:nvSpPr>
        <p:spPr>
          <a:xfrm>
            <a:off x="686114" y="4344108"/>
            <a:ext cx="5485773" cy="4114643"/>
          </a:xfrm>
          <a:noFill/>
          <a:ln w="9525"/>
        </p:spPr>
        <p:txBody>
          <a:bodyPr lIns="90398" tIns="45199" rIns="90398" bIns="45199"/>
          <a:lstStyle/>
          <a:p>
            <a:pPr eaLnBrk="1" hangingPunct="1"/>
            <a:endParaRPr lang="en-US"/>
          </a:p>
        </p:txBody>
      </p:sp>
    </p:spTree>
    <p:extLst>
      <p:ext uri="{BB962C8B-B14F-4D97-AF65-F5344CB8AC3E}">
        <p14:creationId xmlns:p14="http://schemas.microsoft.com/office/powerpoint/2010/main" val="264804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2A97A17D-2679-4785-A873-64276BED4DE4}" type="slidenum">
              <a:rPr lang="en-US" smtClean="0">
                <a:solidFill>
                  <a:prstClr val="black"/>
                </a:solidFill>
              </a:rPr>
              <a:pPr/>
              <a:t>12</a:t>
            </a:fld>
            <a:endParaRPr lang="en-US">
              <a:solidFill>
                <a:prstClr val="black"/>
              </a:solidFill>
            </a:endParaRPr>
          </a:p>
        </p:txBody>
      </p:sp>
      <p:sp>
        <p:nvSpPr>
          <p:cNvPr id="48130" name="Rectangle 2"/>
          <p:cNvSpPr>
            <a:spLocks noGrp="1" noRot="1" noChangeAspect="1" noChangeArrowheads="1" noTextEdit="1"/>
          </p:cNvSpPr>
          <p:nvPr>
            <p:ph type="sldImg"/>
          </p:nvPr>
        </p:nvSpPr>
        <p:spPr>
          <a:xfrm>
            <a:off x="381000" y="685800"/>
            <a:ext cx="6096000" cy="3429000"/>
          </a:xfrm>
          <a:ln/>
        </p:spPr>
      </p:sp>
      <p:sp>
        <p:nvSpPr>
          <p:cNvPr id="5" name="Notes Placeholder 4"/>
          <p:cNvSpPr>
            <a:spLocks noGrp="1"/>
          </p:cNvSpPr>
          <p:nvPr>
            <p:ph type="body" sz="quarter" idx="10"/>
          </p:nvPr>
        </p:nvSpPr>
        <p:spPr/>
        <p:txBody>
          <a:bodyPr>
            <a:normAutofit/>
          </a:bodyPr>
          <a:lstStyle/>
          <a:p>
            <a:endParaRPr lang="en-US"/>
          </a:p>
        </p:txBody>
      </p:sp>
    </p:spTree>
    <p:extLst>
      <p:ext uri="{BB962C8B-B14F-4D97-AF65-F5344CB8AC3E}">
        <p14:creationId xmlns:p14="http://schemas.microsoft.com/office/powerpoint/2010/main" val="314317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0451F7-52E1-C340-B8D2-735D43175892}" type="slidenum">
              <a:rPr lang="en-US" smtClean="0"/>
              <a:t>18</a:t>
            </a:fld>
            <a:endParaRPr lang="en-US"/>
          </a:p>
        </p:txBody>
      </p:sp>
    </p:spTree>
    <p:extLst>
      <p:ext uri="{BB962C8B-B14F-4D97-AF65-F5344CB8AC3E}">
        <p14:creationId xmlns:p14="http://schemas.microsoft.com/office/powerpoint/2010/main" val="1130753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SCA-14 SABCS  V6 02-13-07.pptSCA-10 breast cancer slides_8-21-06.ppt</a:t>
            </a:r>
          </a:p>
        </p:txBody>
      </p:sp>
      <p:sp>
        <p:nvSpPr>
          <p:cNvPr id="5" name="Date Placeholder 4"/>
          <p:cNvSpPr>
            <a:spLocks noGrp="1"/>
          </p:cNvSpPr>
          <p:nvPr>
            <p:ph type="dt" sz="quarter" idx="1"/>
          </p:nvPr>
        </p:nvSpPr>
        <p:spPr/>
        <p:txBody>
          <a:bodyPr/>
          <a:lstStyle/>
          <a:p>
            <a:pPr>
              <a:defRPr/>
            </a:pPr>
            <a:fld id="{2718E595-5EE5-4970-ACC4-208EFA2209F4}" type="datetime1">
              <a:rPr lang="en-US" smtClean="0">
                <a:solidFill>
                  <a:prstClr val="black"/>
                </a:solidFill>
              </a:rPr>
              <a:pPr>
                <a:defRPr/>
              </a:pPr>
              <a:t>3/24/2025</a:t>
            </a:fld>
            <a:endParaRPr lang="en-US">
              <a:solidFill>
                <a:prstClr val="black"/>
              </a:solidFill>
            </a:endParaRPr>
          </a:p>
        </p:txBody>
      </p:sp>
      <p:sp>
        <p:nvSpPr>
          <p:cNvPr id="6" name="Slide Number Placeholder 5"/>
          <p:cNvSpPr>
            <a:spLocks noGrp="1"/>
          </p:cNvSpPr>
          <p:nvPr>
            <p:ph type="sldNum" sz="quarter" idx="5"/>
          </p:nvPr>
        </p:nvSpPr>
        <p:spPr/>
        <p:txBody>
          <a:bodyPr/>
          <a:lstStyle/>
          <a:p>
            <a:pPr>
              <a:defRPr/>
            </a:pPr>
            <a:fld id="{649EC199-2E0F-4EA5-B198-DC740F137E91}" type="slidenum">
              <a:rPr lang="en-US" smtClean="0">
                <a:solidFill>
                  <a:prstClr val="black"/>
                </a:solidFill>
              </a:rPr>
              <a:pPr>
                <a:defRPr/>
              </a:pPr>
              <a:t>34</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381000" y="685800"/>
            <a:ext cx="6096000" cy="3429000"/>
          </a:xfrm>
          <a:ln/>
        </p:spPr>
      </p:sp>
      <p:sp>
        <p:nvSpPr>
          <p:cNvPr id="172035" name="Notes Placeholder 2"/>
          <p:cNvSpPr>
            <a:spLocks noGrp="1"/>
          </p:cNvSpPr>
          <p:nvPr>
            <p:ph type="body" idx="1"/>
          </p:nvPr>
        </p:nvSpPr>
        <p:spPr>
          <a:noFill/>
          <a:ln/>
        </p:spPr>
        <p:txBody>
          <a:bodyPr/>
          <a:lstStyle/>
          <a:p>
            <a:endParaRPr lang="en-US">
              <a:latin typeface="Arial" charset="0"/>
              <a:cs typeface="Arial" charset="0"/>
            </a:endParaRPr>
          </a:p>
        </p:txBody>
      </p:sp>
      <p:sp>
        <p:nvSpPr>
          <p:cNvPr id="172036" name="Slide Number Placeholder 3"/>
          <p:cNvSpPr>
            <a:spLocks noGrp="1"/>
          </p:cNvSpPr>
          <p:nvPr>
            <p:ph type="sldNum" sz="quarter" idx="5"/>
          </p:nvPr>
        </p:nvSpPr>
        <p:spPr>
          <a:noFill/>
        </p:spPr>
        <p:txBody>
          <a:bodyPr/>
          <a:lstStyle/>
          <a:p>
            <a:fld id="{2A646947-86A8-47FB-9215-80BDD6335074}" type="slidenum">
              <a:rPr lang="en-US" smtClean="0">
                <a:solidFill>
                  <a:prstClr val="black"/>
                </a:solidFill>
              </a:rPr>
              <a:pPr/>
              <a:t>36</a:t>
            </a:fld>
            <a:endParaRPr 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p:cNvSpPr>
          <p:nvPr>
            <p:ph type="sldImg"/>
          </p:nvPr>
        </p:nvSpPr>
        <p:spPr>
          <a:xfrm>
            <a:off x="381000" y="685800"/>
            <a:ext cx="6096000" cy="3429000"/>
          </a:xfrm>
          <a:ln/>
        </p:spPr>
      </p:sp>
      <p:sp>
        <p:nvSpPr>
          <p:cNvPr id="221186" name="Notes Placeholder 2"/>
          <p:cNvSpPr>
            <a:spLocks noGrp="1"/>
          </p:cNvSpPr>
          <p:nvPr>
            <p:ph type="body" idx="1"/>
          </p:nvPr>
        </p:nvSpPr>
        <p:spPr>
          <a:noFill/>
          <a:ln/>
        </p:spPr>
        <p:txBody>
          <a:bodyPr/>
          <a:lstStyle/>
          <a:p>
            <a:endParaRPr lang="en-US">
              <a:latin typeface="Arial" charset="0"/>
            </a:endParaRPr>
          </a:p>
        </p:txBody>
      </p:sp>
      <p:sp>
        <p:nvSpPr>
          <p:cNvPr id="221187" name="Slide Number Placeholder 3"/>
          <p:cNvSpPr>
            <a:spLocks noGrp="1"/>
          </p:cNvSpPr>
          <p:nvPr>
            <p:ph type="sldNum" sz="quarter" idx="5"/>
          </p:nvPr>
        </p:nvSpPr>
        <p:spPr>
          <a:noFill/>
        </p:spPr>
        <p:txBody>
          <a:bodyPr/>
          <a:lstStyle/>
          <a:p>
            <a:fld id="{C3F7B69C-DA43-4707-AFF2-2BAF40F80BEA}" type="slidenum">
              <a:rPr lang="en-US" smtClean="0">
                <a:solidFill>
                  <a:prstClr val="black"/>
                </a:solidFill>
                <a:latin typeface="Arial" charset="0"/>
              </a:rPr>
              <a:pPr/>
              <a:t>37</a:t>
            </a:fld>
            <a:endParaRPr lang="en-US">
              <a:solidFill>
                <a:prstClr val="black"/>
              </a:solidFill>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42</a:t>
            </a:fld>
            <a:endParaRPr lang="en-US"/>
          </a:p>
        </p:txBody>
      </p:sp>
    </p:spTree>
    <p:extLst>
      <p:ext uri="{BB962C8B-B14F-4D97-AF65-F5344CB8AC3E}">
        <p14:creationId xmlns:p14="http://schemas.microsoft.com/office/powerpoint/2010/main" val="3974218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6.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7.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9.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0.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2.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3.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4.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5" Type="http://schemas.openxmlformats.org/officeDocument/2006/relationships/hyperlink" Target="mailto:MarComReview@mskcc.org" TargetMode="External"/><Relationship Id="rId4"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4.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5E47407-2EC8-524C-85CD-E0BC1A1C8F1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5" y="1920241"/>
            <a:ext cx="7419975"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5A9A0FEB-2318-1E41-A04B-A702497639C9}"/>
              </a:ext>
            </a:extLst>
          </p:cNvPr>
          <p:cNvSpPr>
            <a:spLocks noGrp="1"/>
          </p:cNvSpPr>
          <p:nvPr>
            <p:ph type="body" sz="quarter" idx="13" hasCustomPrompt="1"/>
          </p:nvPr>
        </p:nvSpPr>
        <p:spPr>
          <a:xfrm>
            <a:off x="504823" y="3566160"/>
            <a:ext cx="7419975"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56836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Blue 1/2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E176EC07-7590-9014-296C-172578C5C04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6" y="1371600"/>
            <a:ext cx="5131970"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0" name="Text Placeholder 5">
            <a:extLst>
              <a:ext uri="{FF2B5EF4-FFF2-40B4-BE49-F238E27FC236}">
                <a16:creationId xmlns:a16="http://schemas.microsoft.com/office/drawing/2014/main" id="{E8ECE2AD-E262-0244-A779-32BC5B97C660}"/>
              </a:ext>
            </a:extLst>
          </p:cNvPr>
          <p:cNvSpPr>
            <a:spLocks noGrp="1"/>
          </p:cNvSpPr>
          <p:nvPr>
            <p:ph type="body" sz="quarter" idx="13" hasCustomPrompt="1"/>
          </p:nvPr>
        </p:nvSpPr>
        <p:spPr>
          <a:xfrm>
            <a:off x="504823" y="3566160"/>
            <a:ext cx="5131971"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25502157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orner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8581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 Content (borders + molecules)">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E2C8187-4E8A-4DA7-A06A-114D201B724A}"/>
              </a:ext>
            </a:extLst>
          </p:cNvPr>
          <p:cNvGrpSpPr/>
          <p:nvPr userDrawn="1"/>
        </p:nvGrpSpPr>
        <p:grpSpPr>
          <a:xfrm>
            <a:off x="0" y="5940993"/>
            <a:ext cx="12192000" cy="917007"/>
            <a:chOff x="0" y="5940993"/>
            <a:chExt cx="12192000" cy="917007"/>
          </a:xfrm>
        </p:grpSpPr>
        <p:sp>
          <p:nvSpPr>
            <p:cNvPr id="3" name="Rectangle 2">
              <a:extLst>
                <a:ext uri="{FF2B5EF4-FFF2-40B4-BE49-F238E27FC236}">
                  <a16:creationId xmlns:a16="http://schemas.microsoft.com/office/drawing/2014/main" id="{98A204EF-11B1-48C8-80C4-A5CA43B47AAD}"/>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9A9E673-CBEB-4511-BD3F-1324E0451A71}"/>
                </a:ext>
              </a:extLst>
            </p:cNvPr>
            <p:cNvGrpSpPr/>
            <p:nvPr userDrawn="1"/>
          </p:nvGrpSpPr>
          <p:grpSpPr>
            <a:xfrm>
              <a:off x="0" y="6720874"/>
              <a:ext cx="12192000" cy="137126"/>
              <a:chOff x="0" y="6484711"/>
              <a:chExt cx="12192000" cy="373289"/>
            </a:xfrm>
          </p:grpSpPr>
          <p:sp>
            <p:nvSpPr>
              <p:cNvPr id="6" name="Rectangle 5">
                <a:extLst>
                  <a:ext uri="{FF2B5EF4-FFF2-40B4-BE49-F238E27FC236}">
                    <a16:creationId xmlns:a16="http://schemas.microsoft.com/office/drawing/2014/main" id="{849F6021-BF26-4539-8C55-7DCBE0BD4A04}"/>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7" name="Rectangle 6">
                <a:extLst>
                  <a:ext uri="{FF2B5EF4-FFF2-40B4-BE49-F238E27FC236}">
                    <a16:creationId xmlns:a16="http://schemas.microsoft.com/office/drawing/2014/main" id="{204940F5-630B-444B-9CC6-20931ACDD3E7}"/>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8" name="Rectangle 7">
                <a:extLst>
                  <a:ext uri="{FF2B5EF4-FFF2-40B4-BE49-F238E27FC236}">
                    <a16:creationId xmlns:a16="http://schemas.microsoft.com/office/drawing/2014/main" id="{04B7561E-7D77-4EFF-B3E5-63D972B41210}"/>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
        <p:nvSpPr>
          <p:cNvPr id="5" name="Content Placeholder 4"/>
          <p:cNvSpPr>
            <a:spLocks noGrp="1"/>
          </p:cNvSpPr>
          <p:nvPr>
            <p:ph sz="quarter" idx="10"/>
          </p:nvPr>
        </p:nvSpPr>
        <p:spPr>
          <a:xfrm>
            <a:off x="658338" y="1359578"/>
            <a:ext cx="10695461" cy="5031283"/>
          </a:xfrm>
        </p:spPr>
        <p:txBody>
          <a:bodyPr/>
          <a:lstStyle>
            <a:lvl1pPr>
              <a:buClr>
                <a:srgbClr val="016194"/>
              </a:buClr>
              <a:defRPr/>
            </a:lvl1pPr>
            <a:lvl2pPr>
              <a:buClr>
                <a:srgbClr val="016194"/>
              </a:buClr>
              <a:defRPr/>
            </a:lvl2pPr>
            <a:lvl3pPr>
              <a:buClr>
                <a:srgbClr val="016194"/>
              </a:buClr>
              <a:defRPr/>
            </a:lvl3pPr>
            <a:lvl4pPr>
              <a:buClr>
                <a:srgbClr val="016194"/>
              </a:buClr>
              <a:defRPr/>
            </a:lvl4pPr>
            <a:lvl5pPr>
              <a:buClr>
                <a:srgbClr val="016194"/>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4184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Content (borders)">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5FE1DAA-0EC1-45C2-937A-5E580789696E}"/>
              </a:ext>
            </a:extLst>
          </p:cNvPr>
          <p:cNvGrpSpPr/>
          <p:nvPr userDrawn="1"/>
        </p:nvGrpSpPr>
        <p:grpSpPr>
          <a:xfrm>
            <a:off x="0" y="5940993"/>
            <a:ext cx="12192000" cy="917007"/>
            <a:chOff x="0" y="5940993"/>
            <a:chExt cx="12192000" cy="917007"/>
          </a:xfrm>
        </p:grpSpPr>
        <p:sp>
          <p:nvSpPr>
            <p:cNvPr id="7" name="Rectangle 6">
              <a:extLst>
                <a:ext uri="{FF2B5EF4-FFF2-40B4-BE49-F238E27FC236}">
                  <a16:creationId xmlns:a16="http://schemas.microsoft.com/office/drawing/2014/main" id="{AA95A948-F08B-4387-9392-AB38B577D6AB}"/>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D3A240C-0675-44E8-8E18-4EF36A404071}"/>
                </a:ext>
              </a:extLst>
            </p:cNvPr>
            <p:cNvGrpSpPr/>
            <p:nvPr userDrawn="1"/>
          </p:nvGrpSpPr>
          <p:grpSpPr>
            <a:xfrm>
              <a:off x="0" y="6720874"/>
              <a:ext cx="12192000" cy="137126"/>
              <a:chOff x="0" y="6484711"/>
              <a:chExt cx="12192000" cy="373289"/>
            </a:xfrm>
          </p:grpSpPr>
          <p:sp>
            <p:nvSpPr>
              <p:cNvPr id="9" name="Rectangle 8">
                <a:extLst>
                  <a:ext uri="{FF2B5EF4-FFF2-40B4-BE49-F238E27FC236}">
                    <a16:creationId xmlns:a16="http://schemas.microsoft.com/office/drawing/2014/main" id="{1319BFD1-3719-469A-9895-0B2CEDE252C8}"/>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71058ACB-BA57-463C-AAC6-4DC6091CD3F2}"/>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2361CFC5-38FF-4398-AA5E-31CF54D06541}"/>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3" name="Rectangle 2">
            <a:extLst>
              <a:ext uri="{FF2B5EF4-FFF2-40B4-BE49-F238E27FC236}">
                <a16:creationId xmlns:a16="http://schemas.microsoft.com/office/drawing/2014/main" id="{856FC1AD-29F2-42A3-AA49-4C003FFEC5F7}"/>
              </a:ext>
            </a:extLst>
          </p:cNvPr>
          <p:cNvSpPr/>
          <p:nvPr userDrawn="1"/>
        </p:nvSpPr>
        <p:spPr>
          <a:xfrm>
            <a:off x="8908869" y="117566"/>
            <a:ext cx="2991394" cy="1658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
        <p:nvSpPr>
          <p:cNvPr id="5" name="Content Placeholder 4"/>
          <p:cNvSpPr>
            <a:spLocks noGrp="1"/>
          </p:cNvSpPr>
          <p:nvPr>
            <p:ph sz="quarter" idx="10"/>
          </p:nvPr>
        </p:nvSpPr>
        <p:spPr>
          <a:xfrm>
            <a:off x="658338" y="1359578"/>
            <a:ext cx="10695461" cy="50312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2155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Content (url)">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066CC8-C517-4D05-BCEA-4C52C11A5A28}"/>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E6B1C57C-B8CE-4A31-934C-6EF1966F1AA8}"/>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DE06655-5D56-4DC5-9897-6975CAD69BFA}"/>
                </a:ext>
              </a:extLst>
            </p:cNvPr>
            <p:cNvGrpSpPr/>
            <p:nvPr userDrawn="1"/>
          </p:nvGrpSpPr>
          <p:grpSpPr>
            <a:xfrm>
              <a:off x="0" y="6720874"/>
              <a:ext cx="12192000" cy="137126"/>
              <a:chOff x="0" y="6484711"/>
              <a:chExt cx="12192000" cy="373289"/>
            </a:xfrm>
          </p:grpSpPr>
          <p:sp>
            <p:nvSpPr>
              <p:cNvPr id="9" name="Rectangle 8">
                <a:extLst>
                  <a:ext uri="{FF2B5EF4-FFF2-40B4-BE49-F238E27FC236}">
                    <a16:creationId xmlns:a16="http://schemas.microsoft.com/office/drawing/2014/main" id="{BA7FFB89-05EE-4A10-AB97-2EC6C03F63BE}"/>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9CB585D4-0C40-44D9-917F-10EC8236DB89}"/>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0FA5594B-1568-403B-8F90-318FDA69C8A4}"/>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5" name="Content Placeholder 4"/>
          <p:cNvSpPr>
            <a:spLocks noGrp="1"/>
          </p:cNvSpPr>
          <p:nvPr>
            <p:ph sz="quarter" idx="10"/>
          </p:nvPr>
        </p:nvSpPr>
        <p:spPr>
          <a:xfrm>
            <a:off x="658338" y="1310054"/>
            <a:ext cx="10695461" cy="51332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F7040CFE-75C7-4648-984F-E20D65F24E36}"/>
              </a:ext>
            </a:extLst>
          </p:cNvPr>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Tree>
    <p:extLst>
      <p:ext uri="{BB962C8B-B14F-4D97-AF65-F5344CB8AC3E}">
        <p14:creationId xmlns:p14="http://schemas.microsoft.com/office/powerpoint/2010/main" val="10543297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Content (reference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08A791-99B3-4793-8B1E-9747AC385F78}"/>
              </a:ext>
            </a:extLst>
          </p:cNvPr>
          <p:cNvSpPr/>
          <p:nvPr userDrawn="1"/>
        </p:nvSpPr>
        <p:spPr>
          <a:xfrm>
            <a:off x="0" y="6273132"/>
            <a:ext cx="12192000" cy="43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658338" y="1327639"/>
            <a:ext cx="10695461" cy="47973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hasCustomPrompt="1"/>
          </p:nvPr>
        </p:nvSpPr>
        <p:spPr>
          <a:xfrm>
            <a:off x="658813" y="6249988"/>
            <a:ext cx="10694987" cy="444726"/>
          </a:xfrm>
        </p:spPr>
        <p:txBody>
          <a:bodyPr>
            <a:normAutofit/>
          </a:bodyPr>
          <a:lstStyle>
            <a:lvl1pPr marL="0" indent="0">
              <a:buNone/>
              <a:defRPr sz="1000">
                <a:solidFill>
                  <a:schemeClr val="tx1">
                    <a:lumMod val="75000"/>
                    <a:lumOff val="2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References</a:t>
            </a:r>
          </a:p>
        </p:txBody>
      </p:sp>
      <p:sp>
        <p:nvSpPr>
          <p:cNvPr id="8" name="Title 1">
            <a:extLst>
              <a:ext uri="{FF2B5EF4-FFF2-40B4-BE49-F238E27FC236}">
                <a16:creationId xmlns:a16="http://schemas.microsoft.com/office/drawing/2014/main" id="{C94561E0-6C09-42F4-96CC-CF69507381BA}"/>
              </a:ext>
            </a:extLst>
          </p:cNvPr>
          <p:cNvSpPr>
            <a:spLocks noGrp="1"/>
          </p:cNvSpPr>
          <p:nvPr>
            <p:ph type="title"/>
          </p:nvPr>
        </p:nvSpPr>
        <p:spPr>
          <a:xfrm>
            <a:off x="658338" y="414725"/>
            <a:ext cx="10695461" cy="81924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1502455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 border + Molecule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2637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EA6734-DF6D-4A43-A35D-2F5A8CBD4685}"/>
              </a:ext>
            </a:extLst>
          </p:cNvPr>
          <p:cNvSpPr/>
          <p:nvPr userDrawn="1"/>
        </p:nvSpPr>
        <p:spPr>
          <a:xfrm>
            <a:off x="-30480" y="-45720"/>
            <a:ext cx="12252960" cy="6949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7231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1190"/>
            <a:ext cx="9144000" cy="2387600"/>
          </a:xfrm>
        </p:spPr>
        <p:txBody>
          <a:bodyPr anchor="b"/>
          <a:lstStyle>
            <a:lvl1pPr algn="ctr">
              <a:defRPr sz="6000" b="1">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524000" y="3980865"/>
            <a:ext cx="9144000" cy="1655762"/>
          </a:xfrm>
        </p:spPr>
        <p:txBody>
          <a:bodyPr/>
          <a:lstStyle>
            <a:lvl1pPr marL="0" indent="0" algn="ctr">
              <a:buNone/>
              <a:defRPr sz="240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458728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007006-6762-45E6-936F-F877C0EE2327}"/>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BC10921A-6955-4527-BDE6-51B805533E2F}"/>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8302300-532D-4B9D-BE0E-E29DB8338345}"/>
                </a:ext>
              </a:extLst>
            </p:cNvPr>
            <p:cNvGrpSpPr/>
            <p:nvPr userDrawn="1"/>
          </p:nvGrpSpPr>
          <p:grpSpPr>
            <a:xfrm>
              <a:off x="0" y="6720874"/>
              <a:ext cx="12192000" cy="137126"/>
              <a:chOff x="0" y="6484711"/>
              <a:chExt cx="12192000" cy="373289"/>
            </a:xfrm>
          </p:grpSpPr>
          <p:sp>
            <p:nvSpPr>
              <p:cNvPr id="8" name="Rectangle 7">
                <a:extLst>
                  <a:ext uri="{FF2B5EF4-FFF2-40B4-BE49-F238E27FC236}">
                    <a16:creationId xmlns:a16="http://schemas.microsoft.com/office/drawing/2014/main" id="{6A5A3D6C-63B0-4877-B7C7-56BF8E8B6E89}"/>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9" name="Rectangle 8">
                <a:extLst>
                  <a:ext uri="{FF2B5EF4-FFF2-40B4-BE49-F238E27FC236}">
                    <a16:creationId xmlns:a16="http://schemas.microsoft.com/office/drawing/2014/main" id="{D49545F6-6255-4A90-B810-512C1904DFD0}"/>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C271F93B-10F5-452E-B0F2-5053AFAE560F}"/>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4575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4575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1376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1CF9F5F-FBE8-403F-9D3E-640E7C9341E0}"/>
              </a:ext>
            </a:extLst>
          </p:cNvPr>
          <p:cNvGrpSpPr/>
          <p:nvPr userDrawn="1"/>
        </p:nvGrpSpPr>
        <p:grpSpPr>
          <a:xfrm>
            <a:off x="0" y="5940993"/>
            <a:ext cx="12192000" cy="917007"/>
            <a:chOff x="0" y="5940993"/>
            <a:chExt cx="12192000" cy="917007"/>
          </a:xfrm>
        </p:grpSpPr>
        <p:sp>
          <p:nvSpPr>
            <p:cNvPr id="8" name="Rectangle 7">
              <a:extLst>
                <a:ext uri="{FF2B5EF4-FFF2-40B4-BE49-F238E27FC236}">
                  <a16:creationId xmlns:a16="http://schemas.microsoft.com/office/drawing/2014/main" id="{3826C2CA-3737-4CCE-B5B6-801C0407E2C3}"/>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AF54079-7386-46B7-B196-43E79342C8A6}"/>
                </a:ext>
              </a:extLst>
            </p:cNvPr>
            <p:cNvGrpSpPr/>
            <p:nvPr userDrawn="1"/>
          </p:nvGrpSpPr>
          <p:grpSpPr>
            <a:xfrm>
              <a:off x="0" y="6720874"/>
              <a:ext cx="12192000" cy="137126"/>
              <a:chOff x="0" y="6484711"/>
              <a:chExt cx="12192000" cy="373289"/>
            </a:xfrm>
          </p:grpSpPr>
          <p:sp>
            <p:nvSpPr>
              <p:cNvPr id="10" name="Rectangle 9">
                <a:extLst>
                  <a:ext uri="{FF2B5EF4-FFF2-40B4-BE49-F238E27FC236}">
                    <a16:creationId xmlns:a16="http://schemas.microsoft.com/office/drawing/2014/main" id="{81CC4D2F-F2DC-4B98-AC67-975122B048EF}"/>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B36C9FA9-DBC3-42CF-A856-68DD9F162CB8}"/>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1AE0017B-9D0F-40DC-89EC-BA6E20F812EA}"/>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214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5"/>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Divider layouts</a:t>
            </a:r>
          </a:p>
        </p:txBody>
      </p:sp>
    </p:spTree>
    <p:extLst>
      <p:ext uri="{BB962C8B-B14F-4D97-AF65-F5344CB8AC3E}">
        <p14:creationId xmlns:p14="http://schemas.microsoft.com/office/powerpoint/2010/main" val="30036134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EE7A73EA-1B2D-4BBD-84F8-C486890196E2}"/>
              </a:ext>
            </a:extLst>
          </p:cNvPr>
          <p:cNvGrpSpPr/>
          <p:nvPr userDrawn="1"/>
        </p:nvGrpSpPr>
        <p:grpSpPr>
          <a:xfrm>
            <a:off x="0" y="5940993"/>
            <a:ext cx="12192000" cy="917007"/>
            <a:chOff x="0" y="5940993"/>
            <a:chExt cx="12192000" cy="917007"/>
          </a:xfrm>
        </p:grpSpPr>
        <p:sp>
          <p:nvSpPr>
            <p:cNvPr id="4" name="Rectangle 3">
              <a:extLst>
                <a:ext uri="{FF2B5EF4-FFF2-40B4-BE49-F238E27FC236}">
                  <a16:creationId xmlns:a16="http://schemas.microsoft.com/office/drawing/2014/main" id="{871954EF-8BF8-4D36-8DE7-B89018524CEA}"/>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F5D07E5-E373-447A-8D76-C9EFB093E94D}"/>
                </a:ext>
              </a:extLst>
            </p:cNvPr>
            <p:cNvGrpSpPr/>
            <p:nvPr userDrawn="1"/>
          </p:nvGrpSpPr>
          <p:grpSpPr>
            <a:xfrm>
              <a:off x="0" y="6720874"/>
              <a:ext cx="12192000" cy="137126"/>
              <a:chOff x="0" y="6484711"/>
              <a:chExt cx="12192000" cy="373289"/>
            </a:xfrm>
          </p:grpSpPr>
          <p:sp>
            <p:nvSpPr>
              <p:cNvPr id="6" name="Rectangle 5">
                <a:extLst>
                  <a:ext uri="{FF2B5EF4-FFF2-40B4-BE49-F238E27FC236}">
                    <a16:creationId xmlns:a16="http://schemas.microsoft.com/office/drawing/2014/main" id="{AEECCD3B-94A1-45B5-B470-F4AB96C64B95}"/>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7" name="Rectangle 6">
                <a:extLst>
                  <a:ext uri="{FF2B5EF4-FFF2-40B4-BE49-F238E27FC236}">
                    <a16:creationId xmlns:a16="http://schemas.microsoft.com/office/drawing/2014/main" id="{C6DC6F62-7BE1-4D36-977C-B85FA26F45DE}"/>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8" name="Rectangle 7">
                <a:extLst>
                  <a:ext uri="{FF2B5EF4-FFF2-40B4-BE49-F238E27FC236}">
                    <a16:creationId xmlns:a16="http://schemas.microsoft.com/office/drawing/2014/main" id="{DAF70A84-15B9-4622-A0BB-6C382E26FE63}"/>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Tree>
    <p:extLst>
      <p:ext uri="{BB962C8B-B14F-4D97-AF65-F5344CB8AC3E}">
        <p14:creationId xmlns:p14="http://schemas.microsoft.com/office/powerpoint/2010/main" val="1651465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grpSp>
        <p:nvGrpSpPr>
          <p:cNvPr id="5" name="Group 4">
            <a:extLst>
              <a:ext uri="{FF2B5EF4-FFF2-40B4-BE49-F238E27FC236}">
                <a16:creationId xmlns:a16="http://schemas.microsoft.com/office/drawing/2014/main" id="{023A1B81-59BC-46CF-AFA8-5E93D7C3AC3E}"/>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C2109881-F055-445C-AA55-4526B0F6FF2F}"/>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C50C93A-B4DB-46FF-8363-A37656092DF1}"/>
                </a:ext>
              </a:extLst>
            </p:cNvPr>
            <p:cNvGrpSpPr/>
            <p:nvPr userDrawn="1"/>
          </p:nvGrpSpPr>
          <p:grpSpPr>
            <a:xfrm>
              <a:off x="0" y="6720874"/>
              <a:ext cx="12192000" cy="137126"/>
              <a:chOff x="0" y="6484711"/>
              <a:chExt cx="12192000" cy="373289"/>
            </a:xfrm>
          </p:grpSpPr>
          <p:sp>
            <p:nvSpPr>
              <p:cNvPr id="8" name="Rectangle 7">
                <a:extLst>
                  <a:ext uri="{FF2B5EF4-FFF2-40B4-BE49-F238E27FC236}">
                    <a16:creationId xmlns:a16="http://schemas.microsoft.com/office/drawing/2014/main" id="{E701D970-C639-43A5-B144-93A8B0D959F9}"/>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9" name="Rectangle 8">
                <a:extLst>
                  <a:ext uri="{FF2B5EF4-FFF2-40B4-BE49-F238E27FC236}">
                    <a16:creationId xmlns:a16="http://schemas.microsoft.com/office/drawing/2014/main" id="{B003F38F-CA32-4AC1-A1AE-A2A1CF092922}"/>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5C0C71F5-290D-471F-A65B-F168D2209BBC}"/>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3" name="Content Placeholder 2"/>
          <p:cNvSpPr>
            <a:spLocks noGrp="1"/>
          </p:cNvSpPr>
          <p:nvPr>
            <p:ph idx="1"/>
          </p:nvPr>
        </p:nvSpPr>
        <p:spPr>
          <a:xfrm>
            <a:off x="5183188" y="987425"/>
            <a:ext cx="6172200" cy="54032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42257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671609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622424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0EC20E-C054-4184-BBB2-C1C9C0C94ACE}"/>
              </a:ext>
            </a:extLst>
          </p:cNvPr>
          <p:cNvSpPr/>
          <p:nvPr userDrawn="1"/>
        </p:nvSpPr>
        <p:spPr>
          <a:xfrm>
            <a:off x="317498" y="177802"/>
            <a:ext cx="11557003" cy="6502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1950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RS Buff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1A24DC-5AF4-4290-AB4F-6AE2FA064E52}"/>
              </a:ext>
            </a:extLst>
          </p:cNvPr>
          <p:cNvSpPr txBox="1">
            <a:spLocks noChangeArrowheads="1"/>
          </p:cNvSpPr>
          <p:nvPr userDrawn="1"/>
        </p:nvSpPr>
        <p:spPr>
          <a:xfrm>
            <a:off x="3385039" y="2294635"/>
            <a:ext cx="7376335" cy="672929"/>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ctr"/>
            <a:r>
              <a:rPr lang="en-US" sz="4400" b="1" kern="0">
                <a:solidFill>
                  <a:srgbClr val="016194"/>
                </a:solidFill>
                <a:latin typeface="Arial" panose="020B0604020202020204" pitchFamily="34" charset="0"/>
                <a:ea typeface="Tahoma" panose="020B0604030504040204" pitchFamily="34" charset="0"/>
                <a:cs typeface="Arial" panose="020B0604020202020204" pitchFamily="34" charset="0"/>
              </a:rPr>
              <a:t>Audience Polling Question</a:t>
            </a:r>
            <a:endParaRPr lang="en-US" sz="4400" b="1" kern="0">
              <a:solidFill>
                <a:srgbClr val="016194"/>
              </a:solidFill>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B4A99624-F119-4AB6-AD8F-DFA1CACF205C}"/>
              </a:ext>
            </a:extLst>
          </p:cNvPr>
          <p:cNvSpPr txBox="1">
            <a:spLocks noChangeArrowheads="1"/>
          </p:cNvSpPr>
          <p:nvPr userDrawn="1"/>
        </p:nvSpPr>
        <p:spPr>
          <a:xfrm>
            <a:off x="3815861" y="3166952"/>
            <a:ext cx="6683653" cy="52409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ctr"/>
            <a:r>
              <a:rPr lang="en-US" sz="3200" b="1" i="1" kern="0">
                <a:solidFill>
                  <a:schemeClr val="tx1"/>
                </a:solidFill>
                <a:latin typeface="Arial" panose="020B0604020202020204" pitchFamily="34" charset="0"/>
                <a:ea typeface="Tahoma" panose="020B0604030504040204" pitchFamily="34" charset="0"/>
                <a:cs typeface="Arial" panose="020B0604020202020204" pitchFamily="34" charset="0"/>
              </a:rPr>
              <a:t>Are you ready to answer?</a:t>
            </a:r>
            <a:endParaRPr lang="en-US" sz="4800" b="1" i="1" kern="0">
              <a:solidFill>
                <a:schemeClr val="tx1"/>
              </a:solidFill>
              <a:latin typeface="Arial" panose="020B0604020202020204" pitchFamily="34" charset="0"/>
              <a:cs typeface="Arial" panose="020B0604020202020204" pitchFamily="34" charset="0"/>
            </a:endParaRPr>
          </a:p>
        </p:txBody>
      </p:sp>
      <p:pic>
        <p:nvPicPr>
          <p:cNvPr id="8" name="Graphic 7" descr="Checklist">
            <a:extLst>
              <a:ext uri="{FF2B5EF4-FFF2-40B4-BE49-F238E27FC236}">
                <a16:creationId xmlns:a16="http://schemas.microsoft.com/office/drawing/2014/main" id="{1E7451E9-AA86-4A63-9BED-9D06F72297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783" y="1719824"/>
            <a:ext cx="2894256" cy="2894256"/>
          </a:xfrm>
          <a:prstGeom prst="rect">
            <a:avLst/>
          </a:prstGeom>
        </p:spPr>
      </p:pic>
      <p:sp>
        <p:nvSpPr>
          <p:cNvPr id="6" name="Rectangle 5">
            <a:extLst>
              <a:ext uri="{FF2B5EF4-FFF2-40B4-BE49-F238E27FC236}">
                <a16:creationId xmlns:a16="http://schemas.microsoft.com/office/drawing/2014/main" id="{A40E5EAD-D353-4485-B7AC-728A73128B3B}"/>
              </a:ext>
            </a:extLst>
          </p:cNvPr>
          <p:cNvSpPr/>
          <p:nvPr userDrawn="1"/>
        </p:nvSpPr>
        <p:spPr>
          <a:xfrm>
            <a:off x="8908869" y="117566"/>
            <a:ext cx="2991394" cy="1658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8060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 Panel">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97074"/>
            <a:ext cx="10921102" cy="1412565"/>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33" name="Text Placeholder 28">
            <a:extLst>
              <a:ext uri="{FF2B5EF4-FFF2-40B4-BE49-F238E27FC236}">
                <a16:creationId xmlns:a16="http://schemas.microsoft.com/office/drawing/2014/main" id="{22295226-4447-4D30-8E14-00CC5ABDBFC9}"/>
              </a:ext>
            </a:extLst>
          </p:cNvPr>
          <p:cNvSpPr>
            <a:spLocks noGrp="1"/>
          </p:cNvSpPr>
          <p:nvPr>
            <p:ph type="body" sz="quarter" idx="10" hasCustomPrompt="1"/>
          </p:nvPr>
        </p:nvSpPr>
        <p:spPr>
          <a:xfrm>
            <a:off x="658124" y="3411734"/>
            <a:ext cx="10920886" cy="2457046"/>
          </a:xfrm>
        </p:spPr>
        <p:txBody>
          <a:bodyPr anchor="t" anchorCtr="0">
            <a:noAutofit/>
          </a:bodyPr>
          <a:lstStyle>
            <a:lvl1pPr marL="0" indent="0">
              <a:buNone/>
              <a:defRPr sz="2000" b="0">
                <a:solidFill>
                  <a:schemeClr val="tx1"/>
                </a:solidFill>
              </a:defRPr>
            </a:lvl1pPr>
          </a:lstStyle>
          <a:p>
            <a:pPr lvl="0"/>
            <a:r>
              <a:rPr lang="en-US"/>
              <a:t>Panelists’ Names &amp; Affiliations</a:t>
            </a:r>
          </a:p>
        </p:txBody>
      </p:sp>
      <p:sp>
        <p:nvSpPr>
          <p:cNvPr id="7" name="Text Placeholder 17">
            <a:extLst>
              <a:ext uri="{FF2B5EF4-FFF2-40B4-BE49-F238E27FC236}">
                <a16:creationId xmlns:a16="http://schemas.microsoft.com/office/drawing/2014/main" id="{FE4C2A9D-71A5-4A13-9B1A-261EE8D79AE8}"/>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2" name="Picture 1" descr="Graphical user interface, text, application, chat or text message&#10;&#10;Description automatically generated">
            <a:extLst>
              <a:ext uri="{FF2B5EF4-FFF2-40B4-BE49-F238E27FC236}">
                <a16:creationId xmlns:a16="http://schemas.microsoft.com/office/drawing/2014/main" id="{0A45F259-1490-4561-39CB-CD9E997E7C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7938" y="285965"/>
            <a:ext cx="5002202" cy="923624"/>
          </a:xfrm>
          <a:prstGeom prst="rect">
            <a:avLst/>
          </a:prstGeom>
        </p:spPr>
      </p:pic>
      <p:sp>
        <p:nvSpPr>
          <p:cNvPr id="3" name="Text Placeholder 28">
            <a:extLst>
              <a:ext uri="{FF2B5EF4-FFF2-40B4-BE49-F238E27FC236}">
                <a16:creationId xmlns:a16="http://schemas.microsoft.com/office/drawing/2014/main" id="{C0015AA4-B9BA-F37B-F4EB-DC0A6264801F}"/>
              </a:ext>
            </a:extLst>
          </p:cNvPr>
          <p:cNvSpPr>
            <a:spLocks noGrp="1"/>
          </p:cNvSpPr>
          <p:nvPr>
            <p:ph type="body" sz="quarter" idx="15" hasCustomPrompt="1"/>
          </p:nvPr>
        </p:nvSpPr>
        <p:spPr>
          <a:xfrm>
            <a:off x="657908" y="1331712"/>
            <a:ext cx="6440469" cy="343239"/>
          </a:xfrm>
        </p:spPr>
        <p:txBody>
          <a:bodyPr anchor="t" anchorCtr="0">
            <a:noAutofit/>
          </a:bodyPr>
          <a:lstStyle>
            <a:lvl1pPr marL="0" indent="0">
              <a:buNone/>
              <a:defRPr sz="1600" b="1" i="1">
                <a:solidFill>
                  <a:schemeClr val="tx1"/>
                </a:solidFill>
                <a:effectLst/>
              </a:defRPr>
            </a:lvl1pPr>
          </a:lstStyle>
          <a:p>
            <a:pPr lvl="0"/>
            <a:r>
              <a:rPr lang="en-US"/>
              <a:t>Category</a:t>
            </a:r>
          </a:p>
        </p:txBody>
      </p:sp>
    </p:spTree>
    <p:extLst>
      <p:ext uri="{BB962C8B-B14F-4D97-AF65-F5344CB8AC3E}">
        <p14:creationId xmlns:p14="http://schemas.microsoft.com/office/powerpoint/2010/main" val="260991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6D86FA2C-F8A6-90E8-5782-DF29638FC6C0}"/>
              </a:ext>
            </a:extLst>
          </p:cNvPr>
          <p:cNvSpPr/>
          <p:nvPr/>
        </p:nvSpPr>
        <p:spPr>
          <a:xfrm>
            <a:off x="6428802" y="483936"/>
            <a:ext cx="5763198" cy="6374064"/>
          </a:xfrm>
          <a:custGeom>
            <a:avLst/>
            <a:gdLst>
              <a:gd name="connsiteX0" fmla="*/ 3554522 w 5763198"/>
              <a:gd name="connsiteY0" fmla="*/ 1277148 h 6374064"/>
              <a:gd name="connsiteX1" fmla="*/ 4965198 w 5763198"/>
              <a:gd name="connsiteY1" fmla="*/ 2685220 h 6374064"/>
              <a:gd name="connsiteX2" fmla="*/ 4638987 w 5763198"/>
              <a:gd name="connsiteY2" fmla="*/ 3010816 h 6374064"/>
              <a:gd name="connsiteX3" fmla="*/ 3785164 w 5763198"/>
              <a:gd name="connsiteY3" fmla="*/ 2158571 h 6374064"/>
              <a:gd name="connsiteX4" fmla="*/ 3785164 w 5763198"/>
              <a:gd name="connsiteY4" fmla="*/ 3610576 h 6374064"/>
              <a:gd name="connsiteX5" fmla="*/ 4797652 w 5763198"/>
              <a:gd name="connsiteY5" fmla="*/ 3610576 h 6374064"/>
              <a:gd name="connsiteX6" fmla="*/ 4797652 w 5763198"/>
              <a:gd name="connsiteY6" fmla="*/ 4071018 h 6374064"/>
              <a:gd name="connsiteX7" fmla="*/ 3785164 w 5763198"/>
              <a:gd name="connsiteY7" fmla="*/ 4071018 h 6374064"/>
              <a:gd name="connsiteX8" fmla="*/ 3785164 w 5763198"/>
              <a:gd name="connsiteY8" fmla="*/ 4427325 h 6374064"/>
              <a:gd name="connsiteX9" fmla="*/ 4797652 w 5763198"/>
              <a:gd name="connsiteY9" fmla="*/ 4427325 h 6374064"/>
              <a:gd name="connsiteX10" fmla="*/ 4797652 w 5763198"/>
              <a:gd name="connsiteY10" fmla="*/ 4887800 h 6374064"/>
              <a:gd name="connsiteX11" fmla="*/ 3785164 w 5763198"/>
              <a:gd name="connsiteY11" fmla="*/ 4887800 h 6374064"/>
              <a:gd name="connsiteX12" fmla="*/ 3785164 w 5763198"/>
              <a:gd name="connsiteY12" fmla="*/ 5244106 h 6374064"/>
              <a:gd name="connsiteX13" fmla="*/ 4797652 w 5763198"/>
              <a:gd name="connsiteY13" fmla="*/ 5244106 h 6374064"/>
              <a:gd name="connsiteX14" fmla="*/ 4797652 w 5763198"/>
              <a:gd name="connsiteY14" fmla="*/ 5704548 h 6374064"/>
              <a:gd name="connsiteX15" fmla="*/ 3785164 w 5763198"/>
              <a:gd name="connsiteY15" fmla="*/ 5704548 h 6374064"/>
              <a:gd name="connsiteX16" fmla="*/ 3785164 w 5763198"/>
              <a:gd name="connsiteY16" fmla="*/ 6374064 h 6374064"/>
              <a:gd name="connsiteX17" fmla="*/ 3323858 w 5763198"/>
              <a:gd name="connsiteY17" fmla="*/ 6374064 h 6374064"/>
              <a:gd name="connsiteX18" fmla="*/ 3323858 w 5763198"/>
              <a:gd name="connsiteY18" fmla="*/ 5704548 h 6374064"/>
              <a:gd name="connsiteX19" fmla="*/ 2311348 w 5763198"/>
              <a:gd name="connsiteY19" fmla="*/ 5704548 h 6374064"/>
              <a:gd name="connsiteX20" fmla="*/ 2311348 w 5763198"/>
              <a:gd name="connsiteY20" fmla="*/ 5244106 h 6374064"/>
              <a:gd name="connsiteX21" fmla="*/ 3323858 w 5763198"/>
              <a:gd name="connsiteY21" fmla="*/ 5244106 h 6374064"/>
              <a:gd name="connsiteX22" fmla="*/ 3323858 w 5763198"/>
              <a:gd name="connsiteY22" fmla="*/ 4887800 h 6374064"/>
              <a:gd name="connsiteX23" fmla="*/ 2311348 w 5763198"/>
              <a:gd name="connsiteY23" fmla="*/ 4887800 h 6374064"/>
              <a:gd name="connsiteX24" fmla="*/ 2311348 w 5763198"/>
              <a:gd name="connsiteY24" fmla="*/ 4427325 h 6374064"/>
              <a:gd name="connsiteX25" fmla="*/ 3323858 w 5763198"/>
              <a:gd name="connsiteY25" fmla="*/ 4427325 h 6374064"/>
              <a:gd name="connsiteX26" fmla="*/ 3323858 w 5763198"/>
              <a:gd name="connsiteY26" fmla="*/ 4071018 h 6374064"/>
              <a:gd name="connsiteX27" fmla="*/ 2311348 w 5763198"/>
              <a:gd name="connsiteY27" fmla="*/ 4071018 h 6374064"/>
              <a:gd name="connsiteX28" fmla="*/ 2311348 w 5763198"/>
              <a:gd name="connsiteY28" fmla="*/ 3610576 h 6374064"/>
              <a:gd name="connsiteX29" fmla="*/ 3323858 w 5763198"/>
              <a:gd name="connsiteY29" fmla="*/ 3610576 h 6374064"/>
              <a:gd name="connsiteX30" fmla="*/ 3323858 w 5763198"/>
              <a:gd name="connsiteY30" fmla="*/ 2158603 h 6374064"/>
              <a:gd name="connsiteX31" fmla="*/ 2470036 w 5763198"/>
              <a:gd name="connsiteY31" fmla="*/ 3010816 h 6374064"/>
              <a:gd name="connsiteX32" fmla="*/ 2143825 w 5763198"/>
              <a:gd name="connsiteY32" fmla="*/ 2685220 h 6374064"/>
              <a:gd name="connsiteX33" fmla="*/ 3554490 w 5763198"/>
              <a:gd name="connsiteY33" fmla="*/ 0 h 6374064"/>
              <a:gd name="connsiteX34" fmla="*/ 5714575 w 5763198"/>
              <a:gd name="connsiteY34" fmla="*/ 582998 h 6374064"/>
              <a:gd name="connsiteX35" fmla="*/ 5763198 w 5763198"/>
              <a:gd name="connsiteY35" fmla="*/ 618804 h 6374064"/>
              <a:gd name="connsiteX36" fmla="*/ 5763198 w 5763198"/>
              <a:gd name="connsiteY36" fmla="*/ 1232611 h 6374064"/>
              <a:gd name="connsiteX37" fmla="*/ 5668108 w 5763198"/>
              <a:gd name="connsiteY37" fmla="*/ 1136723 h 6374064"/>
              <a:gd name="connsiteX38" fmla="*/ 3554490 w 5763198"/>
              <a:gd name="connsiteY38" fmla="*/ 460367 h 6374064"/>
              <a:gd name="connsiteX39" fmla="*/ 462581 w 5763198"/>
              <a:gd name="connsiteY39" fmla="*/ 3993976 h 6374064"/>
              <a:gd name="connsiteX40" fmla="*/ 897378 w 5763198"/>
              <a:gd name="connsiteY40" fmla="*/ 6147274 h 6374064"/>
              <a:gd name="connsiteX41" fmla="*/ 1033153 w 5763198"/>
              <a:gd name="connsiteY41" fmla="*/ 6374064 h 6374064"/>
              <a:gd name="connsiteX42" fmla="*/ 493028 w 5763198"/>
              <a:gd name="connsiteY42" fmla="*/ 6374064 h 6374064"/>
              <a:gd name="connsiteX43" fmla="*/ 348006 w 5763198"/>
              <a:gd name="connsiteY43" fmla="*/ 6063412 h 6374064"/>
              <a:gd name="connsiteX44" fmla="*/ 0 w 5763198"/>
              <a:gd name="connsiteY44" fmla="*/ 3993976 h 6374064"/>
              <a:gd name="connsiteX45" fmla="*/ 887775 w 5763198"/>
              <a:gd name="connsiteY45" fmla="*/ 1034018 h 6374064"/>
              <a:gd name="connsiteX46" fmla="*/ 3554490 w 5763198"/>
              <a:gd name="connsiteY46" fmla="*/ 0 h 637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63198" h="6374064">
                <a:moveTo>
                  <a:pt x="3554522" y="1277148"/>
                </a:moveTo>
                <a:lnTo>
                  <a:pt x="4965198" y="2685220"/>
                </a:lnTo>
                <a:lnTo>
                  <a:pt x="4638987" y="3010816"/>
                </a:lnTo>
                <a:lnTo>
                  <a:pt x="3785164" y="2158571"/>
                </a:lnTo>
                <a:lnTo>
                  <a:pt x="3785164" y="3610576"/>
                </a:lnTo>
                <a:lnTo>
                  <a:pt x="4797652" y="3610576"/>
                </a:lnTo>
                <a:lnTo>
                  <a:pt x="4797652" y="4071018"/>
                </a:lnTo>
                <a:lnTo>
                  <a:pt x="3785164" y="4071018"/>
                </a:lnTo>
                <a:lnTo>
                  <a:pt x="3785164" y="4427325"/>
                </a:lnTo>
                <a:lnTo>
                  <a:pt x="4797652" y="4427325"/>
                </a:lnTo>
                <a:lnTo>
                  <a:pt x="4797652" y="4887800"/>
                </a:lnTo>
                <a:lnTo>
                  <a:pt x="3785164" y="4887800"/>
                </a:lnTo>
                <a:lnTo>
                  <a:pt x="3785164" y="5244106"/>
                </a:lnTo>
                <a:lnTo>
                  <a:pt x="4797652" y="5244106"/>
                </a:lnTo>
                <a:lnTo>
                  <a:pt x="4797652" y="5704548"/>
                </a:lnTo>
                <a:lnTo>
                  <a:pt x="3785164" y="5704548"/>
                </a:lnTo>
                <a:lnTo>
                  <a:pt x="3785164" y="6374064"/>
                </a:lnTo>
                <a:lnTo>
                  <a:pt x="3323858" y="6374064"/>
                </a:lnTo>
                <a:lnTo>
                  <a:pt x="3323858" y="5704548"/>
                </a:lnTo>
                <a:lnTo>
                  <a:pt x="2311348" y="5704548"/>
                </a:lnTo>
                <a:lnTo>
                  <a:pt x="2311348" y="5244106"/>
                </a:lnTo>
                <a:lnTo>
                  <a:pt x="3323858" y="5244106"/>
                </a:lnTo>
                <a:lnTo>
                  <a:pt x="3323858" y="4887800"/>
                </a:lnTo>
                <a:lnTo>
                  <a:pt x="2311348" y="4887800"/>
                </a:lnTo>
                <a:lnTo>
                  <a:pt x="2311348" y="4427325"/>
                </a:lnTo>
                <a:lnTo>
                  <a:pt x="3323858" y="4427325"/>
                </a:lnTo>
                <a:lnTo>
                  <a:pt x="3323858" y="4071018"/>
                </a:lnTo>
                <a:lnTo>
                  <a:pt x="2311348" y="4071018"/>
                </a:lnTo>
                <a:lnTo>
                  <a:pt x="2311348" y="3610576"/>
                </a:lnTo>
                <a:lnTo>
                  <a:pt x="3323858" y="3610576"/>
                </a:lnTo>
                <a:lnTo>
                  <a:pt x="3323858" y="2158603"/>
                </a:lnTo>
                <a:lnTo>
                  <a:pt x="2470036" y="3010816"/>
                </a:lnTo>
                <a:lnTo>
                  <a:pt x="2143825" y="2685220"/>
                </a:lnTo>
                <a:close/>
                <a:moveTo>
                  <a:pt x="3554490" y="0"/>
                </a:moveTo>
                <a:cubicBezTo>
                  <a:pt x="4429874" y="0"/>
                  <a:pt x="5153422" y="195695"/>
                  <a:pt x="5714575" y="582998"/>
                </a:cubicBezTo>
                <a:lnTo>
                  <a:pt x="5763198" y="618804"/>
                </a:lnTo>
                <a:lnTo>
                  <a:pt x="5763198" y="1232611"/>
                </a:lnTo>
                <a:lnTo>
                  <a:pt x="5668108" y="1136723"/>
                </a:lnTo>
                <a:cubicBezTo>
                  <a:pt x="5160837" y="685819"/>
                  <a:pt x="4456297" y="460367"/>
                  <a:pt x="3554490" y="460367"/>
                </a:cubicBezTo>
                <a:cubicBezTo>
                  <a:pt x="1493207" y="460367"/>
                  <a:pt x="462581" y="1638240"/>
                  <a:pt x="462581" y="3993976"/>
                </a:cubicBezTo>
                <a:cubicBezTo>
                  <a:pt x="462581" y="4877377"/>
                  <a:pt x="607513" y="5595144"/>
                  <a:pt x="897378" y="6147274"/>
                </a:cubicBezTo>
                <a:lnTo>
                  <a:pt x="1033153" y="6374064"/>
                </a:lnTo>
                <a:lnTo>
                  <a:pt x="493028" y="6374064"/>
                </a:lnTo>
                <a:lnTo>
                  <a:pt x="348006" y="6063412"/>
                </a:lnTo>
                <a:cubicBezTo>
                  <a:pt x="116679" y="5494171"/>
                  <a:pt x="0" y="4802111"/>
                  <a:pt x="0" y="3993976"/>
                </a:cubicBezTo>
                <a:cubicBezTo>
                  <a:pt x="0" y="2700970"/>
                  <a:pt x="298698" y="1705096"/>
                  <a:pt x="887775" y="1034018"/>
                </a:cubicBezTo>
                <a:cubicBezTo>
                  <a:pt x="1490095" y="347903"/>
                  <a:pt x="2387300" y="0"/>
                  <a:pt x="3554490" y="0"/>
                </a:cubicBezTo>
                <a:close/>
              </a:path>
            </a:pathLst>
          </a:custGeom>
          <a:solidFill>
            <a:schemeClr val="accent2">
              <a:alpha val="25000"/>
            </a:schemeClr>
          </a:solidFill>
          <a:ln w="3001"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id="{990CE4FF-62C5-5C44-AE4A-3D38634FF8CF}"/>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04825" y="1371600"/>
            <a:ext cx="7419975" cy="4718050"/>
          </a:xfrm>
        </p:spPr>
        <p:txBody>
          <a:bodyPr vert="horz" anchor="ctr"/>
          <a:lstStyle>
            <a:lvl1pPr>
              <a:defRPr sz="4800" b="1">
                <a:solidFill>
                  <a:schemeClr val="tx1"/>
                </a:solidFill>
              </a:defRPr>
            </a:lvl1pPr>
          </a:lstStyle>
          <a:p>
            <a:r>
              <a:rPr lang="en-US"/>
              <a:t>This slide is for a divider, statement or takeaway.</a:t>
            </a:r>
          </a:p>
        </p:txBody>
      </p:sp>
    </p:spTree>
    <p:extLst>
      <p:ext uri="{BB962C8B-B14F-4D97-AF65-F5344CB8AC3E}">
        <p14:creationId xmlns:p14="http://schemas.microsoft.com/office/powerpoint/2010/main" val="14831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3B971B7-3CEC-8EA3-CA81-BD5372C840C3}"/>
              </a:ext>
            </a:extLst>
          </p:cNvPr>
          <p:cNvGraphicFramePr>
            <a:graphicFrameLocks noChangeAspect="1"/>
          </p:cNvGraphicFramePr>
          <p:nvPr userDrawn="1">
            <p:custDataLst>
              <p:tags r:id="rId1"/>
            </p:custDataLst>
            <p:extLst>
              <p:ext uri="{D42A27DB-BD31-4B8C-83A1-F6EECF244321}">
                <p14:modId xmlns:p14="http://schemas.microsoft.com/office/powerpoint/2010/main" val="12136550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F3B971B7-3CEC-8EA3-CA81-BD5372C840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B7FF2F19-A2BD-49C4-6AD3-576114694E6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bg1">
                    <a:lumMod val="75000"/>
                  </a:schemeClr>
                </a:solidFill>
                <a:latin typeface="+mn-lt"/>
                <a:ea typeface="+mn-ea"/>
                <a:cs typeface="Arial" panose="020B0604020202020204" pitchFamily="34" charset="0"/>
              </a:rPr>
              <a:t>© 2023 Memorial Sloan Kettering Cancer Center, et al. All rights reserved.</a:t>
            </a:r>
          </a:p>
        </p:txBody>
      </p:sp>
      <p:sp>
        <p:nvSpPr>
          <p:cNvPr id="11" name="Freeform 10">
            <a:extLst>
              <a:ext uri="{FF2B5EF4-FFF2-40B4-BE49-F238E27FC236}">
                <a16:creationId xmlns:a16="http://schemas.microsoft.com/office/drawing/2014/main" id="{666FADEA-3B1D-38EC-A06D-527B0A9E3ADB}"/>
              </a:ext>
            </a:extLst>
          </p:cNvPr>
          <p:cNvSpPr/>
          <p:nvPr/>
        </p:nvSpPr>
        <p:spPr>
          <a:xfrm>
            <a:off x="6428802" y="483936"/>
            <a:ext cx="5763198" cy="6374064"/>
          </a:xfrm>
          <a:custGeom>
            <a:avLst/>
            <a:gdLst>
              <a:gd name="connsiteX0" fmla="*/ 3554522 w 5763198"/>
              <a:gd name="connsiteY0" fmla="*/ 1277148 h 6374064"/>
              <a:gd name="connsiteX1" fmla="*/ 4965198 w 5763198"/>
              <a:gd name="connsiteY1" fmla="*/ 2685220 h 6374064"/>
              <a:gd name="connsiteX2" fmla="*/ 4638987 w 5763198"/>
              <a:gd name="connsiteY2" fmla="*/ 3010816 h 6374064"/>
              <a:gd name="connsiteX3" fmla="*/ 3785164 w 5763198"/>
              <a:gd name="connsiteY3" fmla="*/ 2158571 h 6374064"/>
              <a:gd name="connsiteX4" fmla="*/ 3785164 w 5763198"/>
              <a:gd name="connsiteY4" fmla="*/ 3610576 h 6374064"/>
              <a:gd name="connsiteX5" fmla="*/ 4797652 w 5763198"/>
              <a:gd name="connsiteY5" fmla="*/ 3610576 h 6374064"/>
              <a:gd name="connsiteX6" fmla="*/ 4797652 w 5763198"/>
              <a:gd name="connsiteY6" fmla="*/ 4071018 h 6374064"/>
              <a:gd name="connsiteX7" fmla="*/ 3785164 w 5763198"/>
              <a:gd name="connsiteY7" fmla="*/ 4071018 h 6374064"/>
              <a:gd name="connsiteX8" fmla="*/ 3785164 w 5763198"/>
              <a:gd name="connsiteY8" fmla="*/ 4427325 h 6374064"/>
              <a:gd name="connsiteX9" fmla="*/ 4797652 w 5763198"/>
              <a:gd name="connsiteY9" fmla="*/ 4427325 h 6374064"/>
              <a:gd name="connsiteX10" fmla="*/ 4797652 w 5763198"/>
              <a:gd name="connsiteY10" fmla="*/ 4887800 h 6374064"/>
              <a:gd name="connsiteX11" fmla="*/ 3785164 w 5763198"/>
              <a:gd name="connsiteY11" fmla="*/ 4887800 h 6374064"/>
              <a:gd name="connsiteX12" fmla="*/ 3785164 w 5763198"/>
              <a:gd name="connsiteY12" fmla="*/ 5244106 h 6374064"/>
              <a:gd name="connsiteX13" fmla="*/ 4797652 w 5763198"/>
              <a:gd name="connsiteY13" fmla="*/ 5244106 h 6374064"/>
              <a:gd name="connsiteX14" fmla="*/ 4797652 w 5763198"/>
              <a:gd name="connsiteY14" fmla="*/ 5704548 h 6374064"/>
              <a:gd name="connsiteX15" fmla="*/ 3785164 w 5763198"/>
              <a:gd name="connsiteY15" fmla="*/ 5704548 h 6374064"/>
              <a:gd name="connsiteX16" fmla="*/ 3785164 w 5763198"/>
              <a:gd name="connsiteY16" fmla="*/ 6374064 h 6374064"/>
              <a:gd name="connsiteX17" fmla="*/ 3323858 w 5763198"/>
              <a:gd name="connsiteY17" fmla="*/ 6374064 h 6374064"/>
              <a:gd name="connsiteX18" fmla="*/ 3323858 w 5763198"/>
              <a:gd name="connsiteY18" fmla="*/ 5704548 h 6374064"/>
              <a:gd name="connsiteX19" fmla="*/ 2311348 w 5763198"/>
              <a:gd name="connsiteY19" fmla="*/ 5704548 h 6374064"/>
              <a:gd name="connsiteX20" fmla="*/ 2311348 w 5763198"/>
              <a:gd name="connsiteY20" fmla="*/ 5244106 h 6374064"/>
              <a:gd name="connsiteX21" fmla="*/ 3323858 w 5763198"/>
              <a:gd name="connsiteY21" fmla="*/ 5244106 h 6374064"/>
              <a:gd name="connsiteX22" fmla="*/ 3323858 w 5763198"/>
              <a:gd name="connsiteY22" fmla="*/ 4887800 h 6374064"/>
              <a:gd name="connsiteX23" fmla="*/ 2311348 w 5763198"/>
              <a:gd name="connsiteY23" fmla="*/ 4887800 h 6374064"/>
              <a:gd name="connsiteX24" fmla="*/ 2311348 w 5763198"/>
              <a:gd name="connsiteY24" fmla="*/ 4427325 h 6374064"/>
              <a:gd name="connsiteX25" fmla="*/ 3323858 w 5763198"/>
              <a:gd name="connsiteY25" fmla="*/ 4427325 h 6374064"/>
              <a:gd name="connsiteX26" fmla="*/ 3323858 w 5763198"/>
              <a:gd name="connsiteY26" fmla="*/ 4071018 h 6374064"/>
              <a:gd name="connsiteX27" fmla="*/ 2311348 w 5763198"/>
              <a:gd name="connsiteY27" fmla="*/ 4071018 h 6374064"/>
              <a:gd name="connsiteX28" fmla="*/ 2311348 w 5763198"/>
              <a:gd name="connsiteY28" fmla="*/ 3610576 h 6374064"/>
              <a:gd name="connsiteX29" fmla="*/ 3323858 w 5763198"/>
              <a:gd name="connsiteY29" fmla="*/ 3610576 h 6374064"/>
              <a:gd name="connsiteX30" fmla="*/ 3323858 w 5763198"/>
              <a:gd name="connsiteY30" fmla="*/ 2158603 h 6374064"/>
              <a:gd name="connsiteX31" fmla="*/ 2470036 w 5763198"/>
              <a:gd name="connsiteY31" fmla="*/ 3010816 h 6374064"/>
              <a:gd name="connsiteX32" fmla="*/ 2143825 w 5763198"/>
              <a:gd name="connsiteY32" fmla="*/ 2685220 h 6374064"/>
              <a:gd name="connsiteX33" fmla="*/ 3554490 w 5763198"/>
              <a:gd name="connsiteY33" fmla="*/ 0 h 6374064"/>
              <a:gd name="connsiteX34" fmla="*/ 5714575 w 5763198"/>
              <a:gd name="connsiteY34" fmla="*/ 582998 h 6374064"/>
              <a:gd name="connsiteX35" fmla="*/ 5763198 w 5763198"/>
              <a:gd name="connsiteY35" fmla="*/ 618804 h 6374064"/>
              <a:gd name="connsiteX36" fmla="*/ 5763198 w 5763198"/>
              <a:gd name="connsiteY36" fmla="*/ 1232611 h 6374064"/>
              <a:gd name="connsiteX37" fmla="*/ 5668108 w 5763198"/>
              <a:gd name="connsiteY37" fmla="*/ 1136723 h 6374064"/>
              <a:gd name="connsiteX38" fmla="*/ 3554490 w 5763198"/>
              <a:gd name="connsiteY38" fmla="*/ 460367 h 6374064"/>
              <a:gd name="connsiteX39" fmla="*/ 462581 w 5763198"/>
              <a:gd name="connsiteY39" fmla="*/ 3993976 h 6374064"/>
              <a:gd name="connsiteX40" fmla="*/ 897378 w 5763198"/>
              <a:gd name="connsiteY40" fmla="*/ 6147274 h 6374064"/>
              <a:gd name="connsiteX41" fmla="*/ 1033153 w 5763198"/>
              <a:gd name="connsiteY41" fmla="*/ 6374064 h 6374064"/>
              <a:gd name="connsiteX42" fmla="*/ 493028 w 5763198"/>
              <a:gd name="connsiteY42" fmla="*/ 6374064 h 6374064"/>
              <a:gd name="connsiteX43" fmla="*/ 348006 w 5763198"/>
              <a:gd name="connsiteY43" fmla="*/ 6063412 h 6374064"/>
              <a:gd name="connsiteX44" fmla="*/ 0 w 5763198"/>
              <a:gd name="connsiteY44" fmla="*/ 3993976 h 6374064"/>
              <a:gd name="connsiteX45" fmla="*/ 887775 w 5763198"/>
              <a:gd name="connsiteY45" fmla="*/ 1034018 h 6374064"/>
              <a:gd name="connsiteX46" fmla="*/ 3554490 w 5763198"/>
              <a:gd name="connsiteY46" fmla="*/ 0 h 637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63198" h="6374064">
                <a:moveTo>
                  <a:pt x="3554522" y="1277148"/>
                </a:moveTo>
                <a:lnTo>
                  <a:pt x="4965198" y="2685220"/>
                </a:lnTo>
                <a:lnTo>
                  <a:pt x="4638987" y="3010816"/>
                </a:lnTo>
                <a:lnTo>
                  <a:pt x="3785164" y="2158571"/>
                </a:lnTo>
                <a:lnTo>
                  <a:pt x="3785164" y="3610576"/>
                </a:lnTo>
                <a:lnTo>
                  <a:pt x="4797652" y="3610576"/>
                </a:lnTo>
                <a:lnTo>
                  <a:pt x="4797652" y="4071018"/>
                </a:lnTo>
                <a:lnTo>
                  <a:pt x="3785164" y="4071018"/>
                </a:lnTo>
                <a:lnTo>
                  <a:pt x="3785164" y="4427325"/>
                </a:lnTo>
                <a:lnTo>
                  <a:pt x="4797652" y="4427325"/>
                </a:lnTo>
                <a:lnTo>
                  <a:pt x="4797652" y="4887800"/>
                </a:lnTo>
                <a:lnTo>
                  <a:pt x="3785164" y="4887800"/>
                </a:lnTo>
                <a:lnTo>
                  <a:pt x="3785164" y="5244106"/>
                </a:lnTo>
                <a:lnTo>
                  <a:pt x="4797652" y="5244106"/>
                </a:lnTo>
                <a:lnTo>
                  <a:pt x="4797652" y="5704548"/>
                </a:lnTo>
                <a:lnTo>
                  <a:pt x="3785164" y="5704548"/>
                </a:lnTo>
                <a:lnTo>
                  <a:pt x="3785164" y="6374064"/>
                </a:lnTo>
                <a:lnTo>
                  <a:pt x="3323858" y="6374064"/>
                </a:lnTo>
                <a:lnTo>
                  <a:pt x="3323858" y="5704548"/>
                </a:lnTo>
                <a:lnTo>
                  <a:pt x="2311348" y="5704548"/>
                </a:lnTo>
                <a:lnTo>
                  <a:pt x="2311348" y="5244106"/>
                </a:lnTo>
                <a:lnTo>
                  <a:pt x="3323858" y="5244106"/>
                </a:lnTo>
                <a:lnTo>
                  <a:pt x="3323858" y="4887800"/>
                </a:lnTo>
                <a:lnTo>
                  <a:pt x="2311348" y="4887800"/>
                </a:lnTo>
                <a:lnTo>
                  <a:pt x="2311348" y="4427325"/>
                </a:lnTo>
                <a:lnTo>
                  <a:pt x="3323858" y="4427325"/>
                </a:lnTo>
                <a:lnTo>
                  <a:pt x="3323858" y="4071018"/>
                </a:lnTo>
                <a:lnTo>
                  <a:pt x="2311348" y="4071018"/>
                </a:lnTo>
                <a:lnTo>
                  <a:pt x="2311348" y="3610576"/>
                </a:lnTo>
                <a:lnTo>
                  <a:pt x="3323858" y="3610576"/>
                </a:lnTo>
                <a:lnTo>
                  <a:pt x="3323858" y="2158603"/>
                </a:lnTo>
                <a:lnTo>
                  <a:pt x="2470036" y="3010816"/>
                </a:lnTo>
                <a:lnTo>
                  <a:pt x="2143825" y="2685220"/>
                </a:lnTo>
                <a:close/>
                <a:moveTo>
                  <a:pt x="3554490" y="0"/>
                </a:moveTo>
                <a:cubicBezTo>
                  <a:pt x="4429874" y="0"/>
                  <a:pt x="5153422" y="195695"/>
                  <a:pt x="5714575" y="582998"/>
                </a:cubicBezTo>
                <a:lnTo>
                  <a:pt x="5763198" y="618804"/>
                </a:lnTo>
                <a:lnTo>
                  <a:pt x="5763198" y="1232611"/>
                </a:lnTo>
                <a:lnTo>
                  <a:pt x="5668108" y="1136723"/>
                </a:lnTo>
                <a:cubicBezTo>
                  <a:pt x="5160837" y="685819"/>
                  <a:pt x="4456297" y="460367"/>
                  <a:pt x="3554490" y="460367"/>
                </a:cubicBezTo>
                <a:cubicBezTo>
                  <a:pt x="1493207" y="460367"/>
                  <a:pt x="462581" y="1638240"/>
                  <a:pt x="462581" y="3993976"/>
                </a:cubicBezTo>
                <a:cubicBezTo>
                  <a:pt x="462581" y="4877377"/>
                  <a:pt x="607513" y="5595144"/>
                  <a:pt x="897378" y="6147274"/>
                </a:cubicBezTo>
                <a:lnTo>
                  <a:pt x="1033153" y="6374064"/>
                </a:lnTo>
                <a:lnTo>
                  <a:pt x="493028" y="6374064"/>
                </a:lnTo>
                <a:lnTo>
                  <a:pt x="348006" y="6063412"/>
                </a:lnTo>
                <a:cubicBezTo>
                  <a:pt x="116679" y="5494171"/>
                  <a:pt x="0" y="4802111"/>
                  <a:pt x="0" y="3993976"/>
                </a:cubicBezTo>
                <a:cubicBezTo>
                  <a:pt x="0" y="2700970"/>
                  <a:pt x="298698" y="1705096"/>
                  <a:pt x="887775" y="1034018"/>
                </a:cubicBezTo>
                <a:cubicBezTo>
                  <a:pt x="1490095" y="347903"/>
                  <a:pt x="2387300" y="0"/>
                  <a:pt x="3554490" y="0"/>
                </a:cubicBezTo>
                <a:close/>
              </a:path>
            </a:pathLst>
          </a:custGeom>
          <a:solidFill>
            <a:schemeClr val="accent1">
              <a:alpha val="25000"/>
            </a:schemeClr>
          </a:solidFill>
          <a:ln w="3001"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id="{990CE4FF-62C5-5C44-AE4A-3D38634FF8CF}"/>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04825" y="1371600"/>
            <a:ext cx="7419975" cy="4718050"/>
          </a:xfrm>
        </p:spPr>
        <p:txBody>
          <a:bodyPr vert="horz" anchor="ctr"/>
          <a:lstStyle>
            <a:lvl1pPr>
              <a:defRPr sz="4800" b="1">
                <a:solidFill>
                  <a:schemeClr val="bg1"/>
                </a:solidFill>
              </a:defRPr>
            </a:lvl1pPr>
          </a:lstStyle>
          <a:p>
            <a:r>
              <a:rPr lang="en-US"/>
              <a:t>This slide is for a divider, statement or takeaway.</a:t>
            </a:r>
          </a:p>
        </p:txBody>
      </p:sp>
    </p:spTree>
    <p:extLst>
      <p:ext uri="{BB962C8B-B14F-4D97-AF65-F5344CB8AC3E}">
        <p14:creationId xmlns:p14="http://schemas.microsoft.com/office/powerpoint/2010/main" val="320544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Only + Content layouts</a:t>
            </a:r>
          </a:p>
        </p:txBody>
      </p:sp>
    </p:spTree>
    <p:extLst>
      <p:ext uri="{BB962C8B-B14F-4D97-AF65-F5344CB8AC3E}">
        <p14:creationId xmlns:p14="http://schemas.microsoft.com/office/powerpoint/2010/main" val="1505805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Footnote Placeholder">
            <a:extLst>
              <a:ext uri="{FF2B5EF4-FFF2-40B4-BE49-F238E27FC236}">
                <a16:creationId xmlns:a16="http://schemas.microsoft.com/office/drawing/2014/main" id="{5157959E-651B-B14F-BA5B-24DA1DB08587}"/>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99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1FA5889-D43A-D1A3-7E97-E137E50A4846}"/>
              </a:ext>
            </a:extLst>
          </p:cNvPr>
          <p:cNvSpPr>
            <a:spLocks noGrp="1"/>
          </p:cNvSpPr>
          <p:nvPr>
            <p:ph type="body" sz="half" idx="1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160841"/>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D4AB2F59-4518-968D-54E9-B8FC67C78F7B}"/>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99250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1788C814-8DB0-CEDC-6590-FCC9B0E805E1}"/>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011164"/>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our Charts">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324CDC2-33C2-DD72-262D-958E7E78A16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1"/>
            <a:ext cx="11184423" cy="545670"/>
          </a:xfrm>
        </p:spPr>
        <p:txBody>
          <a:bodyPr vert="horz"/>
          <a:lstStyle/>
          <a:p>
            <a:r>
              <a:rPr lang="en-US"/>
              <a:t>Slide title; Arial 32pt bold, sentence case (1 line)</a:t>
            </a:r>
          </a:p>
        </p:txBody>
      </p:sp>
      <p:cxnSp>
        <p:nvCxnSpPr>
          <p:cNvPr id="11" name="Straight Connector 10">
            <a:extLst>
              <a:ext uri="{FF2B5EF4-FFF2-40B4-BE49-F238E27FC236}">
                <a16:creationId xmlns:a16="http://schemas.microsoft.com/office/drawing/2014/main" id="{869F89A7-422D-6E43-B01B-1C31D8C92DF7}"/>
              </a:ext>
            </a:extLst>
          </p:cNvPr>
          <p:cNvCxnSpPr>
            <a:cxnSpLocks/>
          </p:cNvCxnSpPr>
          <p:nvPr/>
        </p:nvCxnSpPr>
        <p:spPr>
          <a:xfrm>
            <a:off x="6096000" y="1245991"/>
            <a:ext cx="0" cy="5037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854DB1-6F60-374F-85D1-2078301A4756}"/>
              </a:ext>
            </a:extLst>
          </p:cNvPr>
          <p:cNvCxnSpPr>
            <a:cxnSpLocks/>
          </p:cNvCxnSpPr>
          <p:nvPr/>
        </p:nvCxnSpPr>
        <p:spPr>
          <a:xfrm>
            <a:off x="514662" y="3672114"/>
            <a:ext cx="11162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hart Placeholder 5">
            <a:extLst>
              <a:ext uri="{FF2B5EF4-FFF2-40B4-BE49-F238E27FC236}">
                <a16:creationId xmlns:a16="http://schemas.microsoft.com/office/drawing/2014/main" id="{2EECEB55-4129-C142-B378-69A5542D932F}"/>
              </a:ext>
            </a:extLst>
          </p:cNvPr>
          <p:cNvSpPr>
            <a:spLocks noGrp="1"/>
          </p:cNvSpPr>
          <p:nvPr>
            <p:ph type="chart" sz="quarter" idx="13"/>
          </p:nvPr>
        </p:nvSpPr>
        <p:spPr>
          <a:xfrm>
            <a:off x="1965882" y="1245991"/>
            <a:ext cx="3772813" cy="2286388"/>
          </a:xfrm>
        </p:spPr>
        <p:txBody>
          <a:bodyPr/>
          <a:lstStyle>
            <a:lvl1pPr>
              <a:defRPr sz="1200">
                <a:solidFill>
                  <a:srgbClr val="FF0000"/>
                </a:solidFill>
              </a:defRPr>
            </a:lvl1pPr>
          </a:lstStyle>
          <a:p>
            <a:r>
              <a:rPr lang="en-US"/>
              <a:t>Click icon to add chart</a:t>
            </a:r>
          </a:p>
        </p:txBody>
      </p:sp>
      <p:sp>
        <p:nvSpPr>
          <p:cNvPr id="16" name="Text Placeholder 15">
            <a:extLst>
              <a:ext uri="{FF2B5EF4-FFF2-40B4-BE49-F238E27FC236}">
                <a16:creationId xmlns:a16="http://schemas.microsoft.com/office/drawing/2014/main" id="{88A2C02F-6913-2B43-A60C-B20E91E2B847}"/>
              </a:ext>
            </a:extLst>
          </p:cNvPr>
          <p:cNvSpPr>
            <a:spLocks noGrp="1"/>
          </p:cNvSpPr>
          <p:nvPr>
            <p:ph type="body" sz="quarter" idx="14" hasCustomPrompt="1"/>
          </p:nvPr>
        </p:nvSpPr>
        <p:spPr>
          <a:xfrm>
            <a:off x="512063" y="1246188"/>
            <a:ext cx="1103106" cy="1073920"/>
          </a:xfrm>
        </p:spPr>
        <p:txBody>
          <a:bodyPr/>
          <a:lstStyle>
            <a:lvl1pPr>
              <a:defRPr b="1"/>
            </a:lvl1pPr>
          </a:lstStyle>
          <a:p>
            <a:pPr lvl="0"/>
            <a:r>
              <a:rPr lang="en-US"/>
              <a:t>Chart title</a:t>
            </a:r>
          </a:p>
        </p:txBody>
      </p:sp>
      <p:sp>
        <p:nvSpPr>
          <p:cNvPr id="19" name="Chart Placeholder 5">
            <a:extLst>
              <a:ext uri="{FF2B5EF4-FFF2-40B4-BE49-F238E27FC236}">
                <a16:creationId xmlns:a16="http://schemas.microsoft.com/office/drawing/2014/main" id="{FBED512D-1416-8241-B26E-2C62760A3337}"/>
              </a:ext>
            </a:extLst>
          </p:cNvPr>
          <p:cNvSpPr>
            <a:spLocks noGrp="1"/>
          </p:cNvSpPr>
          <p:nvPr>
            <p:ph type="chart" sz="quarter" idx="15"/>
          </p:nvPr>
        </p:nvSpPr>
        <p:spPr>
          <a:xfrm>
            <a:off x="7900534" y="1245991"/>
            <a:ext cx="3772813" cy="2286388"/>
          </a:xfrm>
        </p:spPr>
        <p:txBody>
          <a:bodyPr/>
          <a:lstStyle>
            <a:lvl1pPr>
              <a:defRPr sz="1200">
                <a:solidFill>
                  <a:srgbClr val="FF0000"/>
                </a:solidFill>
              </a:defRPr>
            </a:lvl1pPr>
          </a:lstStyle>
          <a:p>
            <a:r>
              <a:rPr lang="en-US"/>
              <a:t>Click icon to add chart</a:t>
            </a:r>
          </a:p>
        </p:txBody>
      </p:sp>
      <p:sp>
        <p:nvSpPr>
          <p:cNvPr id="20" name="Text Placeholder 15">
            <a:extLst>
              <a:ext uri="{FF2B5EF4-FFF2-40B4-BE49-F238E27FC236}">
                <a16:creationId xmlns:a16="http://schemas.microsoft.com/office/drawing/2014/main" id="{AA19A0ED-BA56-C641-9FF8-E82F9484CB2A}"/>
              </a:ext>
            </a:extLst>
          </p:cNvPr>
          <p:cNvSpPr>
            <a:spLocks noGrp="1"/>
          </p:cNvSpPr>
          <p:nvPr>
            <p:ph type="body" sz="quarter" idx="16" hasCustomPrompt="1"/>
          </p:nvPr>
        </p:nvSpPr>
        <p:spPr>
          <a:xfrm>
            <a:off x="6446715" y="1246188"/>
            <a:ext cx="1103106" cy="1073920"/>
          </a:xfrm>
        </p:spPr>
        <p:txBody>
          <a:bodyPr/>
          <a:lstStyle>
            <a:lvl1pPr>
              <a:defRPr b="1"/>
            </a:lvl1pPr>
          </a:lstStyle>
          <a:p>
            <a:pPr lvl="0"/>
            <a:r>
              <a:rPr lang="en-US"/>
              <a:t>Chart title</a:t>
            </a:r>
          </a:p>
        </p:txBody>
      </p:sp>
      <p:sp>
        <p:nvSpPr>
          <p:cNvPr id="21" name="Chart Placeholder 5">
            <a:extLst>
              <a:ext uri="{FF2B5EF4-FFF2-40B4-BE49-F238E27FC236}">
                <a16:creationId xmlns:a16="http://schemas.microsoft.com/office/drawing/2014/main" id="{411CA850-8503-9541-BEA4-672B310F90A7}"/>
              </a:ext>
            </a:extLst>
          </p:cNvPr>
          <p:cNvSpPr>
            <a:spLocks noGrp="1"/>
          </p:cNvSpPr>
          <p:nvPr>
            <p:ph type="chart" sz="quarter" idx="17"/>
          </p:nvPr>
        </p:nvSpPr>
        <p:spPr>
          <a:xfrm>
            <a:off x="1965882" y="3996819"/>
            <a:ext cx="3772813" cy="2286388"/>
          </a:xfrm>
        </p:spPr>
        <p:txBody>
          <a:bodyPr/>
          <a:lstStyle>
            <a:lvl1pPr>
              <a:defRPr sz="1200">
                <a:solidFill>
                  <a:srgbClr val="FF0000"/>
                </a:solidFill>
              </a:defRPr>
            </a:lvl1pPr>
          </a:lstStyle>
          <a:p>
            <a:r>
              <a:rPr lang="en-US"/>
              <a:t>Click icon to add chart</a:t>
            </a:r>
          </a:p>
        </p:txBody>
      </p:sp>
      <p:sp>
        <p:nvSpPr>
          <p:cNvPr id="22" name="Text Placeholder 15">
            <a:extLst>
              <a:ext uri="{FF2B5EF4-FFF2-40B4-BE49-F238E27FC236}">
                <a16:creationId xmlns:a16="http://schemas.microsoft.com/office/drawing/2014/main" id="{9DAD6729-5DDE-B249-8CA6-D07213AF42CF}"/>
              </a:ext>
            </a:extLst>
          </p:cNvPr>
          <p:cNvSpPr>
            <a:spLocks noGrp="1"/>
          </p:cNvSpPr>
          <p:nvPr>
            <p:ph type="body" sz="quarter" idx="18" hasCustomPrompt="1"/>
          </p:nvPr>
        </p:nvSpPr>
        <p:spPr>
          <a:xfrm>
            <a:off x="512063" y="3997016"/>
            <a:ext cx="1103106" cy="1073920"/>
          </a:xfrm>
        </p:spPr>
        <p:txBody>
          <a:bodyPr/>
          <a:lstStyle>
            <a:lvl1pPr>
              <a:defRPr b="1"/>
            </a:lvl1pPr>
          </a:lstStyle>
          <a:p>
            <a:pPr lvl="0"/>
            <a:r>
              <a:rPr lang="en-US"/>
              <a:t>Chart title</a:t>
            </a:r>
          </a:p>
        </p:txBody>
      </p:sp>
      <p:sp>
        <p:nvSpPr>
          <p:cNvPr id="23" name="Chart Placeholder 5">
            <a:extLst>
              <a:ext uri="{FF2B5EF4-FFF2-40B4-BE49-F238E27FC236}">
                <a16:creationId xmlns:a16="http://schemas.microsoft.com/office/drawing/2014/main" id="{CE4A6E97-2092-E146-9440-ACDFA4D9DC57}"/>
              </a:ext>
            </a:extLst>
          </p:cNvPr>
          <p:cNvSpPr>
            <a:spLocks noGrp="1"/>
          </p:cNvSpPr>
          <p:nvPr>
            <p:ph type="chart" sz="quarter" idx="19"/>
          </p:nvPr>
        </p:nvSpPr>
        <p:spPr>
          <a:xfrm>
            <a:off x="7900534" y="3996819"/>
            <a:ext cx="3772813" cy="2286388"/>
          </a:xfrm>
        </p:spPr>
        <p:txBody>
          <a:bodyPr/>
          <a:lstStyle>
            <a:lvl1pPr>
              <a:defRPr sz="1200">
                <a:solidFill>
                  <a:srgbClr val="FF0000"/>
                </a:solidFill>
              </a:defRPr>
            </a:lvl1pPr>
          </a:lstStyle>
          <a:p>
            <a:r>
              <a:rPr lang="en-US"/>
              <a:t>Click icon to add chart</a:t>
            </a:r>
          </a:p>
        </p:txBody>
      </p:sp>
      <p:sp>
        <p:nvSpPr>
          <p:cNvPr id="24" name="Text Placeholder 15">
            <a:extLst>
              <a:ext uri="{FF2B5EF4-FFF2-40B4-BE49-F238E27FC236}">
                <a16:creationId xmlns:a16="http://schemas.microsoft.com/office/drawing/2014/main" id="{D8573F34-F275-3047-800C-0AE4F271C6B8}"/>
              </a:ext>
            </a:extLst>
          </p:cNvPr>
          <p:cNvSpPr>
            <a:spLocks noGrp="1"/>
          </p:cNvSpPr>
          <p:nvPr>
            <p:ph type="body" sz="quarter" idx="20" hasCustomPrompt="1"/>
          </p:nvPr>
        </p:nvSpPr>
        <p:spPr>
          <a:xfrm>
            <a:off x="6446715" y="3997016"/>
            <a:ext cx="1103106" cy="1073920"/>
          </a:xfrm>
        </p:spPr>
        <p:txBody>
          <a:bodyPr/>
          <a:lstStyle>
            <a:lvl1pPr>
              <a:defRPr b="1"/>
            </a:lvl1pPr>
          </a:lstStyle>
          <a:p>
            <a:pPr lvl="0"/>
            <a:r>
              <a:rPr lang="en-US"/>
              <a:t>Chart title</a:t>
            </a:r>
          </a:p>
        </p:txBody>
      </p:sp>
    </p:spTree>
    <p:extLst>
      <p:ext uri="{BB962C8B-B14F-4D97-AF65-F5344CB8AC3E}">
        <p14:creationId xmlns:p14="http://schemas.microsoft.com/office/powerpoint/2010/main" val="2933592023"/>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1/2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708A9BD9-B4C1-F761-F29D-1A29B1DDDC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1" name="Text Placeholder 5">
            <a:extLst>
              <a:ext uri="{FF2B5EF4-FFF2-40B4-BE49-F238E27FC236}">
                <a16:creationId xmlns:a16="http://schemas.microsoft.com/office/drawing/2014/main" id="{31B503BD-4158-2C40-9E38-005D18DF3C41}"/>
              </a:ext>
            </a:extLst>
          </p:cNvPr>
          <p:cNvSpPr>
            <a:spLocks noGrp="1"/>
          </p:cNvSpPr>
          <p:nvPr>
            <p:ph type="body" sz="quarter" idx="13" hasCustomPrompt="1"/>
          </p:nvPr>
        </p:nvSpPr>
        <p:spPr>
          <a:xfrm>
            <a:off x="504823" y="3566160"/>
            <a:ext cx="5131971"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
        <p:nvSpPr>
          <p:cNvPr id="3" name="Slide Number Placeholder 2">
            <a:extLst>
              <a:ext uri="{FF2B5EF4-FFF2-40B4-BE49-F238E27FC236}">
                <a16:creationId xmlns:a16="http://schemas.microsoft.com/office/drawing/2014/main" id="{BBABEBE6-AF5D-1C31-E7C5-5FC9DD7E4577}"/>
              </a:ext>
            </a:extLst>
          </p:cNvPr>
          <p:cNvSpPr>
            <a:spLocks noGrp="1"/>
          </p:cNvSpPr>
          <p:nvPr>
            <p:ph type="sldNum" sz="quarter" idx="14"/>
          </p:nvPr>
        </p:nvSpPr>
        <p:spPr/>
        <p:txBody>
          <a:bodyPr/>
          <a:lstStyle/>
          <a:p>
            <a:fld id="{523A240F-EAFE-E84F-B44C-6D7A08E0E409}" type="slidenum">
              <a:rPr lang="en-US" smtClean="0"/>
              <a:pPr/>
              <a:t>‹#›</a:t>
            </a:fld>
            <a:endParaRPr lang="en-US"/>
          </a:p>
        </p:txBody>
      </p:sp>
    </p:spTree>
    <p:extLst>
      <p:ext uri="{BB962C8B-B14F-4D97-AF65-F5344CB8AC3E}">
        <p14:creationId xmlns:p14="http://schemas.microsoft.com/office/powerpoint/2010/main" val="2557330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45AC4156-0607-A319-23CC-FC1E9D81266C}"/>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Tree>
    <p:extLst>
      <p:ext uri="{BB962C8B-B14F-4D97-AF65-F5344CB8AC3E}">
        <p14:creationId xmlns:p14="http://schemas.microsoft.com/office/powerpoint/2010/main" val="3121934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E1BF1AE-67E6-D446-9A89-2B8C3A9901F5}"/>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Footnote Placeholder">
            <a:extLst>
              <a:ext uri="{FF2B5EF4-FFF2-40B4-BE49-F238E27FC236}">
                <a16:creationId xmlns:a16="http://schemas.microsoft.com/office/drawing/2014/main" id="{D2DA0EED-045B-4EB9-D650-7F13335EA87A}"/>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4050152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12F5C73-C90A-7291-A79E-3EBBCEC2C18B}"/>
              </a:ext>
            </a:extLst>
          </p:cNvPr>
          <p:cNvGraphicFramePr>
            <a:graphicFrameLocks noChangeAspect="1"/>
          </p:cNvGraphicFramePr>
          <p:nvPr userDrawn="1">
            <p:custDataLst>
              <p:tags r:id="rId1"/>
            </p:custDataLst>
            <p:extLst>
              <p:ext uri="{D42A27DB-BD31-4B8C-83A1-F6EECF244321}">
                <p14:modId xmlns:p14="http://schemas.microsoft.com/office/powerpoint/2010/main" val="20467827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C12F5C73-C90A-7291-A79E-3EBBCEC2C18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Footer Placeholder 5">
            <a:extLst>
              <a:ext uri="{FF2B5EF4-FFF2-40B4-BE49-F238E27FC236}">
                <a16:creationId xmlns:a16="http://schemas.microsoft.com/office/drawing/2014/main" id="{A34C1D86-1ECE-A16E-0423-B155396C53C3}"/>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37C7A121-3942-1D5F-5E75-86407194DF7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610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4DB5F7CB-A992-0ACF-290A-904F90908C96}"/>
              </a:ext>
            </a:extLst>
          </p:cNvPr>
          <p:cNvGraphicFramePr>
            <a:graphicFrameLocks noChangeAspect="1"/>
          </p:cNvGraphicFramePr>
          <p:nvPr userDrawn="1">
            <p:custDataLst>
              <p:tags r:id="rId1"/>
            </p:custDataLst>
            <p:extLst>
              <p:ext uri="{D42A27DB-BD31-4B8C-83A1-F6EECF244321}">
                <p14:modId xmlns:p14="http://schemas.microsoft.com/office/powerpoint/2010/main" val="6359023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4DB5F7CB-A992-0ACF-290A-904F90908C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A526E4E5-D16E-EE55-35D4-CF8D9EE125E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1A13CC12-C9C7-4B23-EB02-2FD13E3ACA69}"/>
              </a:ext>
            </a:extLst>
          </p:cNvPr>
          <p:cNvSpPr>
            <a:spLocks noGrp="1"/>
          </p:cNvSpPr>
          <p:nvPr>
            <p:ph type="body" sz="half" idx="1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064132"/>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D20ED94-25D7-E518-767D-A0D5686DBAC0}"/>
              </a:ext>
            </a:extLst>
          </p:cNvPr>
          <p:cNvGraphicFramePr>
            <a:graphicFrameLocks noChangeAspect="1"/>
          </p:cNvGraphicFramePr>
          <p:nvPr userDrawn="1">
            <p:custDataLst>
              <p:tags r:id="rId1"/>
            </p:custDataLst>
            <p:extLst>
              <p:ext uri="{D42A27DB-BD31-4B8C-83A1-F6EECF244321}">
                <p14:modId xmlns:p14="http://schemas.microsoft.com/office/powerpoint/2010/main" val="32244075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7D20ED94-25D7-E518-767D-A0D5686DBA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4B4A14EA-53C8-3404-6F9B-FAB63388B4C1}"/>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4E9F0062-EB28-5CCE-3D01-7064A2F64BA4}"/>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789813"/>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ur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D187C67B-DAAC-0E21-17DD-98FC3D4307BC}"/>
              </a:ext>
            </a:extLst>
          </p:cNvPr>
          <p:cNvGraphicFramePr>
            <a:graphicFrameLocks noChangeAspect="1"/>
          </p:cNvGraphicFramePr>
          <p:nvPr userDrawn="1">
            <p:custDataLst>
              <p:tags r:id="rId1"/>
            </p:custDataLst>
            <p:extLst>
              <p:ext uri="{D42A27DB-BD31-4B8C-83A1-F6EECF244321}">
                <p14:modId xmlns:p14="http://schemas.microsoft.com/office/powerpoint/2010/main" val="28179402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D187C67B-DAAC-0E21-17DD-98FC3D4307B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1C5A6FEE-9E6D-95D3-73FF-2A5D5925257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689C9B5F-EA1A-CC22-C3BC-54F6059875B4}"/>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324178"/>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ur Charts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ED863852-6795-3BAB-CE38-A5A64ABFC81A}"/>
              </a:ext>
            </a:extLst>
          </p:cNvPr>
          <p:cNvGraphicFramePr>
            <a:graphicFrameLocks noChangeAspect="1"/>
          </p:cNvGraphicFramePr>
          <p:nvPr userDrawn="1">
            <p:custDataLst>
              <p:tags r:id="rId1"/>
            </p:custDataLst>
            <p:extLst>
              <p:ext uri="{D42A27DB-BD31-4B8C-83A1-F6EECF244321}">
                <p14:modId xmlns:p14="http://schemas.microsoft.com/office/powerpoint/2010/main" val="30621383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ED863852-6795-3BAB-CE38-A5A64ABFC81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4414358E-F2CC-A131-E501-61CF9C81034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068CBAA1-0267-B8EB-EAA5-101399312F21}"/>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1"/>
            <a:ext cx="11184423" cy="545670"/>
          </a:xfrm>
        </p:spPr>
        <p:txBody>
          <a:bodyPr vert="horz"/>
          <a:lstStyle>
            <a:lvl1pPr>
              <a:defRPr>
                <a:solidFill>
                  <a:schemeClr val="bg1"/>
                </a:solidFill>
              </a:defRPr>
            </a:lvl1pPr>
          </a:lstStyle>
          <a:p>
            <a:r>
              <a:rPr lang="en-US"/>
              <a:t>Slide title; Arial 32pt bold, sentence case (1 line)</a:t>
            </a:r>
          </a:p>
        </p:txBody>
      </p:sp>
      <p:cxnSp>
        <p:nvCxnSpPr>
          <p:cNvPr id="11" name="Straight Connector 10">
            <a:extLst>
              <a:ext uri="{FF2B5EF4-FFF2-40B4-BE49-F238E27FC236}">
                <a16:creationId xmlns:a16="http://schemas.microsoft.com/office/drawing/2014/main" id="{869F89A7-422D-6E43-B01B-1C31D8C92DF7}"/>
              </a:ext>
            </a:extLst>
          </p:cNvPr>
          <p:cNvCxnSpPr>
            <a:cxnSpLocks/>
          </p:cNvCxnSpPr>
          <p:nvPr/>
        </p:nvCxnSpPr>
        <p:spPr>
          <a:xfrm>
            <a:off x="6096000" y="1245991"/>
            <a:ext cx="0" cy="5037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854DB1-6F60-374F-85D1-2078301A4756}"/>
              </a:ext>
            </a:extLst>
          </p:cNvPr>
          <p:cNvCxnSpPr>
            <a:cxnSpLocks/>
          </p:cNvCxnSpPr>
          <p:nvPr/>
        </p:nvCxnSpPr>
        <p:spPr>
          <a:xfrm>
            <a:off x="514662" y="3672114"/>
            <a:ext cx="111626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hart Placeholder 5">
            <a:extLst>
              <a:ext uri="{FF2B5EF4-FFF2-40B4-BE49-F238E27FC236}">
                <a16:creationId xmlns:a16="http://schemas.microsoft.com/office/drawing/2014/main" id="{2EECEB55-4129-C142-B378-69A5542D932F}"/>
              </a:ext>
            </a:extLst>
          </p:cNvPr>
          <p:cNvSpPr>
            <a:spLocks noGrp="1"/>
          </p:cNvSpPr>
          <p:nvPr>
            <p:ph type="chart" sz="quarter" idx="13"/>
          </p:nvPr>
        </p:nvSpPr>
        <p:spPr>
          <a:xfrm>
            <a:off x="1965882" y="1245991"/>
            <a:ext cx="3772813" cy="2286388"/>
          </a:xfrm>
        </p:spPr>
        <p:txBody>
          <a:bodyPr/>
          <a:lstStyle>
            <a:lvl1pPr>
              <a:defRPr sz="1200">
                <a:solidFill>
                  <a:srgbClr val="FF0000"/>
                </a:solidFill>
              </a:defRPr>
            </a:lvl1pPr>
          </a:lstStyle>
          <a:p>
            <a:r>
              <a:rPr lang="en-US"/>
              <a:t>Click icon to add chart</a:t>
            </a:r>
          </a:p>
        </p:txBody>
      </p:sp>
      <p:sp>
        <p:nvSpPr>
          <p:cNvPr id="16" name="Text Placeholder 15">
            <a:extLst>
              <a:ext uri="{FF2B5EF4-FFF2-40B4-BE49-F238E27FC236}">
                <a16:creationId xmlns:a16="http://schemas.microsoft.com/office/drawing/2014/main" id="{88A2C02F-6913-2B43-A60C-B20E91E2B847}"/>
              </a:ext>
            </a:extLst>
          </p:cNvPr>
          <p:cNvSpPr>
            <a:spLocks noGrp="1"/>
          </p:cNvSpPr>
          <p:nvPr>
            <p:ph type="body" sz="quarter" idx="14" hasCustomPrompt="1"/>
          </p:nvPr>
        </p:nvSpPr>
        <p:spPr>
          <a:xfrm>
            <a:off x="512063" y="1246188"/>
            <a:ext cx="1103106" cy="1073920"/>
          </a:xfrm>
        </p:spPr>
        <p:txBody>
          <a:bodyPr/>
          <a:lstStyle>
            <a:lvl1pPr>
              <a:defRPr b="1">
                <a:solidFill>
                  <a:schemeClr val="bg1"/>
                </a:solidFill>
              </a:defRPr>
            </a:lvl1pPr>
          </a:lstStyle>
          <a:p>
            <a:pPr lvl="0"/>
            <a:r>
              <a:rPr lang="en-US"/>
              <a:t>Chart title</a:t>
            </a:r>
          </a:p>
        </p:txBody>
      </p:sp>
      <p:sp>
        <p:nvSpPr>
          <p:cNvPr id="19" name="Chart Placeholder 5">
            <a:extLst>
              <a:ext uri="{FF2B5EF4-FFF2-40B4-BE49-F238E27FC236}">
                <a16:creationId xmlns:a16="http://schemas.microsoft.com/office/drawing/2014/main" id="{FBED512D-1416-8241-B26E-2C62760A3337}"/>
              </a:ext>
            </a:extLst>
          </p:cNvPr>
          <p:cNvSpPr>
            <a:spLocks noGrp="1"/>
          </p:cNvSpPr>
          <p:nvPr>
            <p:ph type="chart" sz="quarter" idx="15"/>
          </p:nvPr>
        </p:nvSpPr>
        <p:spPr>
          <a:xfrm>
            <a:off x="7900534" y="1245991"/>
            <a:ext cx="3772813" cy="2286388"/>
          </a:xfrm>
        </p:spPr>
        <p:txBody>
          <a:bodyPr/>
          <a:lstStyle>
            <a:lvl1pPr>
              <a:defRPr sz="1200">
                <a:solidFill>
                  <a:srgbClr val="FF0000"/>
                </a:solidFill>
              </a:defRPr>
            </a:lvl1pPr>
          </a:lstStyle>
          <a:p>
            <a:r>
              <a:rPr lang="en-US"/>
              <a:t>Click icon to add chart</a:t>
            </a:r>
          </a:p>
        </p:txBody>
      </p:sp>
      <p:sp>
        <p:nvSpPr>
          <p:cNvPr id="20" name="Text Placeholder 15">
            <a:extLst>
              <a:ext uri="{FF2B5EF4-FFF2-40B4-BE49-F238E27FC236}">
                <a16:creationId xmlns:a16="http://schemas.microsoft.com/office/drawing/2014/main" id="{AA19A0ED-BA56-C641-9FF8-E82F9484CB2A}"/>
              </a:ext>
            </a:extLst>
          </p:cNvPr>
          <p:cNvSpPr>
            <a:spLocks noGrp="1"/>
          </p:cNvSpPr>
          <p:nvPr>
            <p:ph type="body" sz="quarter" idx="16" hasCustomPrompt="1"/>
          </p:nvPr>
        </p:nvSpPr>
        <p:spPr>
          <a:xfrm>
            <a:off x="6446715" y="1246188"/>
            <a:ext cx="1103106" cy="1073920"/>
          </a:xfrm>
        </p:spPr>
        <p:txBody>
          <a:bodyPr/>
          <a:lstStyle>
            <a:lvl1pPr>
              <a:defRPr b="1">
                <a:solidFill>
                  <a:schemeClr val="bg1"/>
                </a:solidFill>
              </a:defRPr>
            </a:lvl1pPr>
          </a:lstStyle>
          <a:p>
            <a:pPr lvl="0"/>
            <a:r>
              <a:rPr lang="en-US"/>
              <a:t>Chart title</a:t>
            </a:r>
          </a:p>
        </p:txBody>
      </p:sp>
      <p:sp>
        <p:nvSpPr>
          <p:cNvPr id="21" name="Chart Placeholder 5">
            <a:extLst>
              <a:ext uri="{FF2B5EF4-FFF2-40B4-BE49-F238E27FC236}">
                <a16:creationId xmlns:a16="http://schemas.microsoft.com/office/drawing/2014/main" id="{411CA850-8503-9541-BEA4-672B310F90A7}"/>
              </a:ext>
            </a:extLst>
          </p:cNvPr>
          <p:cNvSpPr>
            <a:spLocks noGrp="1"/>
          </p:cNvSpPr>
          <p:nvPr>
            <p:ph type="chart" sz="quarter" idx="17"/>
          </p:nvPr>
        </p:nvSpPr>
        <p:spPr>
          <a:xfrm>
            <a:off x="1965882" y="3996819"/>
            <a:ext cx="3772813" cy="2286388"/>
          </a:xfrm>
        </p:spPr>
        <p:txBody>
          <a:bodyPr/>
          <a:lstStyle>
            <a:lvl1pPr>
              <a:defRPr sz="1200">
                <a:solidFill>
                  <a:srgbClr val="FF0000"/>
                </a:solidFill>
              </a:defRPr>
            </a:lvl1pPr>
          </a:lstStyle>
          <a:p>
            <a:r>
              <a:rPr lang="en-US"/>
              <a:t>Click icon to add chart</a:t>
            </a:r>
          </a:p>
        </p:txBody>
      </p:sp>
      <p:sp>
        <p:nvSpPr>
          <p:cNvPr id="22" name="Text Placeholder 15">
            <a:extLst>
              <a:ext uri="{FF2B5EF4-FFF2-40B4-BE49-F238E27FC236}">
                <a16:creationId xmlns:a16="http://schemas.microsoft.com/office/drawing/2014/main" id="{9DAD6729-5DDE-B249-8CA6-D07213AF42CF}"/>
              </a:ext>
            </a:extLst>
          </p:cNvPr>
          <p:cNvSpPr>
            <a:spLocks noGrp="1"/>
          </p:cNvSpPr>
          <p:nvPr>
            <p:ph type="body" sz="quarter" idx="18" hasCustomPrompt="1"/>
          </p:nvPr>
        </p:nvSpPr>
        <p:spPr>
          <a:xfrm>
            <a:off x="512063" y="3997016"/>
            <a:ext cx="1103106" cy="1073920"/>
          </a:xfrm>
        </p:spPr>
        <p:txBody>
          <a:bodyPr/>
          <a:lstStyle>
            <a:lvl1pPr>
              <a:defRPr b="1">
                <a:solidFill>
                  <a:schemeClr val="bg1"/>
                </a:solidFill>
              </a:defRPr>
            </a:lvl1pPr>
          </a:lstStyle>
          <a:p>
            <a:pPr lvl="0"/>
            <a:r>
              <a:rPr lang="en-US"/>
              <a:t>Chart title</a:t>
            </a:r>
          </a:p>
        </p:txBody>
      </p:sp>
      <p:sp>
        <p:nvSpPr>
          <p:cNvPr id="23" name="Chart Placeholder 5">
            <a:extLst>
              <a:ext uri="{FF2B5EF4-FFF2-40B4-BE49-F238E27FC236}">
                <a16:creationId xmlns:a16="http://schemas.microsoft.com/office/drawing/2014/main" id="{CE4A6E97-2092-E146-9440-ACDFA4D9DC57}"/>
              </a:ext>
            </a:extLst>
          </p:cNvPr>
          <p:cNvSpPr>
            <a:spLocks noGrp="1"/>
          </p:cNvSpPr>
          <p:nvPr>
            <p:ph type="chart" sz="quarter" idx="19"/>
          </p:nvPr>
        </p:nvSpPr>
        <p:spPr>
          <a:xfrm>
            <a:off x="7900534" y="3996819"/>
            <a:ext cx="3772813" cy="2286388"/>
          </a:xfrm>
        </p:spPr>
        <p:txBody>
          <a:bodyPr/>
          <a:lstStyle>
            <a:lvl1pPr>
              <a:defRPr sz="1200">
                <a:solidFill>
                  <a:srgbClr val="FF0000"/>
                </a:solidFill>
              </a:defRPr>
            </a:lvl1pPr>
          </a:lstStyle>
          <a:p>
            <a:r>
              <a:rPr lang="en-US"/>
              <a:t>Click icon to add chart</a:t>
            </a:r>
          </a:p>
        </p:txBody>
      </p:sp>
      <p:sp>
        <p:nvSpPr>
          <p:cNvPr id="24" name="Text Placeholder 15">
            <a:extLst>
              <a:ext uri="{FF2B5EF4-FFF2-40B4-BE49-F238E27FC236}">
                <a16:creationId xmlns:a16="http://schemas.microsoft.com/office/drawing/2014/main" id="{D8573F34-F275-3047-800C-0AE4F271C6B8}"/>
              </a:ext>
            </a:extLst>
          </p:cNvPr>
          <p:cNvSpPr>
            <a:spLocks noGrp="1"/>
          </p:cNvSpPr>
          <p:nvPr>
            <p:ph type="body" sz="quarter" idx="20" hasCustomPrompt="1"/>
          </p:nvPr>
        </p:nvSpPr>
        <p:spPr>
          <a:xfrm>
            <a:off x="6446715" y="3997016"/>
            <a:ext cx="1103106" cy="1073920"/>
          </a:xfrm>
        </p:spPr>
        <p:txBody>
          <a:bodyPr/>
          <a:lstStyle>
            <a:lvl1pPr>
              <a:defRPr b="1">
                <a:solidFill>
                  <a:schemeClr val="bg1"/>
                </a:solidFill>
              </a:defRPr>
            </a:lvl1pPr>
          </a:lstStyle>
          <a:p>
            <a:pPr lvl="0"/>
            <a:r>
              <a:rPr lang="en-US"/>
              <a:t>Chart title</a:t>
            </a:r>
          </a:p>
        </p:txBody>
      </p:sp>
    </p:spTree>
    <p:extLst>
      <p:ext uri="{BB962C8B-B14F-4D97-AF65-F5344CB8AC3E}">
        <p14:creationId xmlns:p14="http://schemas.microsoft.com/office/powerpoint/2010/main" val="3677399104"/>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Only Blu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EA4358D-E2B1-9030-F020-D1E035C35E9C}"/>
              </a:ext>
            </a:extLst>
          </p:cNvPr>
          <p:cNvGraphicFramePr>
            <a:graphicFrameLocks noChangeAspect="1"/>
          </p:cNvGraphicFramePr>
          <p:nvPr userDrawn="1">
            <p:custDataLst>
              <p:tags r:id="rId1"/>
            </p:custDataLst>
            <p:extLst>
              <p:ext uri="{D42A27DB-BD31-4B8C-83A1-F6EECF244321}">
                <p14:modId xmlns:p14="http://schemas.microsoft.com/office/powerpoint/2010/main" val="16865765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DEA4358D-E2B1-9030-F020-D1E035C35E9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3560589D-A3AF-ECF4-6BF2-17E36818164E}"/>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0EEA36A3-3DAA-AF2A-4DA5-BB3624E17EE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Tree>
    <p:extLst>
      <p:ext uri="{BB962C8B-B14F-4D97-AF65-F5344CB8AC3E}">
        <p14:creationId xmlns:p14="http://schemas.microsoft.com/office/powerpoint/2010/main" val="458706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52E6300-EF4B-5D3B-9DCC-FBF2F0789296}"/>
              </a:ext>
            </a:extLst>
          </p:cNvPr>
          <p:cNvGraphicFramePr>
            <a:graphicFrameLocks noChangeAspect="1"/>
          </p:cNvGraphicFramePr>
          <p:nvPr userDrawn="1">
            <p:custDataLst>
              <p:tags r:id="rId1"/>
            </p:custDataLst>
            <p:extLst>
              <p:ext uri="{D42A27DB-BD31-4B8C-83A1-F6EECF244321}">
                <p14:modId xmlns:p14="http://schemas.microsoft.com/office/powerpoint/2010/main" val="12122360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F52E6300-EF4B-5D3B-9DCC-FBF2F07892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6945D07B-144A-CC91-45E2-61C44DBDAB3D}"/>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6" name="Slide Number Placeholder 5">
            <a:extLst>
              <a:ext uri="{FF2B5EF4-FFF2-40B4-BE49-F238E27FC236}">
                <a16:creationId xmlns:a16="http://schemas.microsoft.com/office/drawing/2014/main" id="{BE1BF1AE-67E6-D446-9A89-2B8C3A9901F5}"/>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655ED787-F12D-631F-1084-7D8B646E465E}"/>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223407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and Subtitle-Above layouts</a:t>
            </a:r>
          </a:p>
        </p:txBody>
      </p:sp>
    </p:spTree>
    <p:extLst>
      <p:ext uri="{BB962C8B-B14F-4D97-AF65-F5344CB8AC3E}">
        <p14:creationId xmlns:p14="http://schemas.microsoft.com/office/powerpoint/2010/main" val="65011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Blu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422157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ubtitle-A +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A85776F7-F55C-24B4-4B4E-F8397D17AEB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6C7144E-2BC5-BB49-A627-9076B48806A8}"/>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531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ubtitle-A + 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C05F004E-42E9-8DA6-1AF6-E02E0EE5D0B2}"/>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50449"/>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ubtitle-A + Content Half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256062-B5BB-6048-9E24-6C230ACEACFF}"/>
              </a:ext>
            </a:extLst>
          </p:cNvPr>
          <p:cNvSpPr/>
          <p:nvPr/>
        </p:nvSpPr>
        <p:spPr>
          <a:xfrm>
            <a:off x="6096001"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note Placeholder">
            <a:extLst>
              <a:ext uri="{FF2B5EF4-FFF2-40B4-BE49-F238E27FC236}">
                <a16:creationId xmlns:a16="http://schemas.microsoft.com/office/drawing/2014/main" id="{B79D3483-A555-06EF-FD11-8E889FBB4DD6}"/>
              </a:ext>
            </a:extLst>
          </p:cNvPr>
          <p:cNvSpPr>
            <a:spLocks noGrp="1"/>
          </p:cNvSpPr>
          <p:nvPr>
            <p:ph type="body" sz="half" idx="2" hasCustomPrompt="1"/>
          </p:nvPr>
        </p:nvSpPr>
        <p:spPr>
          <a:xfrm>
            <a:off x="512062"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pPr/>
              <a:t>‹#›</a:t>
            </a:fld>
            <a:endParaRPr lang="en-US"/>
          </a:p>
        </p:txBody>
      </p:sp>
      <p:sp>
        <p:nvSpPr>
          <p:cNvPr id="13" name="Triangle 12">
            <a:extLst>
              <a:ext uri="{FF2B5EF4-FFF2-40B4-BE49-F238E27FC236}">
                <a16:creationId xmlns:a16="http://schemas.microsoft.com/office/drawing/2014/main" id="{CD4D23E9-F985-964A-8260-25166ABD836C}"/>
              </a:ext>
            </a:extLst>
          </p:cNvPr>
          <p:cNvSpPr/>
          <p:nvPr/>
        </p:nvSpPr>
        <p:spPr>
          <a:xfrm rot="5400000">
            <a:off x="5899286" y="3271798"/>
            <a:ext cx="685800" cy="3144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12064" y="815787"/>
            <a:ext cx="5126736" cy="555813"/>
          </a:xfrm>
        </p:spPr>
        <p:txBody>
          <a:bodyPr vert="horz"/>
          <a:lstStyle/>
          <a:p>
            <a:r>
              <a:rPr lang="en-US"/>
              <a:t>Slide title; short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421340"/>
            <a:ext cx="51267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short (1 line)</a:t>
            </a:r>
          </a:p>
        </p:txBody>
      </p:sp>
      <p:sp>
        <p:nvSpPr>
          <p:cNvPr id="3" name="Content Placeholder 2"/>
          <p:cNvSpPr>
            <a:spLocks noGrp="1"/>
          </p:cNvSpPr>
          <p:nvPr>
            <p:ph sz="half" idx="1" hasCustomPrompt="1"/>
          </p:nvPr>
        </p:nvSpPr>
        <p:spPr>
          <a:xfrm>
            <a:off x="512064" y="1698625"/>
            <a:ext cx="5126736"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405357"/>
      </p:ext>
    </p:extLst>
  </p:cSld>
  <p:clrMapOvr>
    <a:masterClrMapping/>
  </p:clrMapOvr>
  <p:extLst>
    <p:ext uri="{DCECCB84-F9BA-43D5-87BE-67443E8EF086}">
      <p15:sldGuideLst xmlns:p15="http://schemas.microsoft.com/office/powerpoint/2012/main">
        <p15:guide id="1" pos="3552">
          <p15:clr>
            <a:srgbClr val="FBAE40"/>
          </p15:clr>
        </p15:guide>
        <p15:guide id="2" pos="42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ubtitle-A + 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1E86CC5D-B612-05BA-0570-FAE141D9C518}"/>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351005"/>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ubtitle-A + 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5D8A271C-860B-943F-206E-92992AF1BAC4}"/>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3" name="Text Placeholder 2">
            <a:extLst>
              <a:ext uri="{FF2B5EF4-FFF2-40B4-BE49-F238E27FC236}">
                <a16:creationId xmlns:a16="http://schemas.microsoft.com/office/drawing/2014/main" id="{8F05DDA7-2CBD-E44C-A62E-E1C57509DCA3}"/>
              </a:ext>
            </a:extLst>
          </p:cNvPr>
          <p:cNvSpPr>
            <a:spLocks noGrp="1"/>
          </p:cNvSpPr>
          <p:nvPr>
            <p:ph type="body" idx="15"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872672"/>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ubtitle-A + 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0FACF013-7D07-2804-9304-F34EB58F42D5}"/>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319754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ubtitle-A + Title Only Light Blu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7EBCA8AB-C3F3-9305-643D-42A13CEDF88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416648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ubtitle-A + Content on Blue Lef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98F659EC-F8BA-690B-0EB2-9610E5E14496}"/>
              </a:ext>
            </a:extLst>
          </p:cNvPr>
          <p:cNvGraphicFramePr>
            <a:graphicFrameLocks noChangeAspect="1"/>
          </p:cNvGraphicFramePr>
          <p:nvPr userDrawn="1">
            <p:custDataLst>
              <p:tags r:id="rId1"/>
            </p:custDataLst>
            <p:extLst>
              <p:ext uri="{D42A27DB-BD31-4B8C-83A1-F6EECF244321}">
                <p14:modId xmlns:p14="http://schemas.microsoft.com/office/powerpoint/2010/main" val="33874292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98F659EC-F8BA-690B-0EB2-9610E5E144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F73B866B-F8DF-9344-BC29-1D15C9490777}"/>
              </a:ext>
            </a:extLst>
          </p:cNvPr>
          <p:cNvSpPr/>
          <p:nvPr/>
        </p:nvSpPr>
        <p:spPr>
          <a:xfrm>
            <a:off x="-8965" y="0"/>
            <a:ext cx="4382814"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5">
            <a:extLst>
              <a:ext uri="{FF2B5EF4-FFF2-40B4-BE49-F238E27FC236}">
                <a16:creationId xmlns:a16="http://schemas.microsoft.com/office/drawing/2014/main" id="{644AB274-9DB4-886E-BE73-216874215B1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FF923AD-FB06-C213-91CD-2335E2A2AD9E}"/>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815786"/>
            <a:ext cx="3412236" cy="1429677"/>
          </a:xfrm>
        </p:spPr>
        <p:txBody>
          <a:bodyPr vert="horz"/>
          <a:lstStyle>
            <a:lvl1pPr>
              <a:defRPr>
                <a:solidFill>
                  <a:schemeClr val="bg1"/>
                </a:solidFill>
              </a:defRPr>
            </a:lvl1pPr>
          </a:lstStyle>
          <a:p>
            <a:r>
              <a:rPr lang="en-US"/>
              <a:t>Short slide title; Arial 32pt bold</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3412236"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subtitle</a:t>
            </a:r>
          </a:p>
        </p:txBody>
      </p:sp>
      <p:sp>
        <p:nvSpPr>
          <p:cNvPr id="20" name="Text Placeholder 19">
            <a:extLst>
              <a:ext uri="{FF2B5EF4-FFF2-40B4-BE49-F238E27FC236}">
                <a16:creationId xmlns:a16="http://schemas.microsoft.com/office/drawing/2014/main" id="{FA4A34C6-AA67-B74C-9387-5C2077CE6A33}"/>
              </a:ext>
            </a:extLst>
          </p:cNvPr>
          <p:cNvSpPr>
            <a:spLocks noGrp="1"/>
          </p:cNvSpPr>
          <p:nvPr>
            <p:ph type="body" sz="quarter" idx="15" hasCustomPrompt="1"/>
          </p:nvPr>
        </p:nvSpPr>
        <p:spPr>
          <a:xfrm>
            <a:off x="512064" y="2514590"/>
            <a:ext cx="3411537" cy="35909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hasCustomPrompt="1"/>
          </p:nvPr>
        </p:nvSpPr>
        <p:spPr>
          <a:xfrm>
            <a:off x="4838700" y="470636"/>
            <a:ext cx="6861175" cy="5634889"/>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348469"/>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ubtitle-A + Content on Blue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4381500" y="0"/>
            <a:ext cx="78105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D0DD5750-87E8-DF41-8C08-FBA5DFBC9181}"/>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815786"/>
            <a:ext cx="3412236" cy="1429677"/>
          </a:xfrm>
        </p:spPr>
        <p:txBody>
          <a:bodyPr vert="horz"/>
          <a:lstStyle>
            <a:lvl1pPr>
              <a:defRPr>
                <a:solidFill>
                  <a:schemeClr val="tx1"/>
                </a:solidFill>
              </a:defRPr>
            </a:lvl1pPr>
          </a:lstStyle>
          <a:p>
            <a:r>
              <a:rPr lang="en-US"/>
              <a:t>Short slide title; Arial 32pt bold</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34122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subtitle</a:t>
            </a:r>
          </a:p>
        </p:txBody>
      </p:sp>
      <p:sp>
        <p:nvSpPr>
          <p:cNvPr id="14" name="Text Placeholder 19">
            <a:extLst>
              <a:ext uri="{FF2B5EF4-FFF2-40B4-BE49-F238E27FC236}">
                <a16:creationId xmlns:a16="http://schemas.microsoft.com/office/drawing/2014/main" id="{063F2128-9DD7-7445-8E1E-1AA47BED6A54}"/>
              </a:ext>
            </a:extLst>
          </p:cNvPr>
          <p:cNvSpPr>
            <a:spLocks noGrp="1"/>
          </p:cNvSpPr>
          <p:nvPr>
            <p:ph type="body" sz="quarter" idx="15" hasCustomPrompt="1"/>
          </p:nvPr>
        </p:nvSpPr>
        <p:spPr>
          <a:xfrm>
            <a:off x="512064" y="2514590"/>
            <a:ext cx="3411537" cy="3590935"/>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5BA47CF-4C75-114D-925E-3DEE36B0B108}"/>
              </a:ext>
            </a:extLst>
          </p:cNvPr>
          <p:cNvSpPr>
            <a:spLocks noGrp="1"/>
          </p:cNvSpPr>
          <p:nvPr>
            <p:ph sz="half" idx="1" hasCustomPrompt="1"/>
          </p:nvPr>
        </p:nvSpPr>
        <p:spPr>
          <a:xfrm>
            <a:off x="4838700" y="470636"/>
            <a:ext cx="6861175" cy="56348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57415"/>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btitle-A +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B0157A4E-ED6E-4E6F-F238-9705FE63BD7F}"/>
              </a:ext>
            </a:extLst>
          </p:cNvPr>
          <p:cNvGraphicFramePr>
            <a:graphicFrameLocks noChangeAspect="1"/>
          </p:cNvGraphicFramePr>
          <p:nvPr userDrawn="1">
            <p:custDataLst>
              <p:tags r:id="rId1"/>
            </p:custDataLst>
            <p:extLst>
              <p:ext uri="{D42A27DB-BD31-4B8C-83A1-F6EECF244321}">
                <p14:modId xmlns:p14="http://schemas.microsoft.com/office/powerpoint/2010/main" val="34089089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B0157A4E-ED6E-4E6F-F238-9705FE63BD7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09BB5D37-6C5D-8EF8-5CAC-1A4F5E6A5FA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8420604C-2EEC-7BBE-D52A-39DBF8F3EBC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F29F3FD6-A58A-E748-A11A-7D0F672AD0A7}"/>
              </a:ext>
            </a:extLst>
          </p:cNvPr>
          <p:cNvSpPr>
            <a:spLocks noGrp="1"/>
          </p:cNvSpPr>
          <p:nvPr>
            <p:ph type="body" idx="12" hasCustomPrompt="1"/>
          </p:nvPr>
        </p:nvSpPr>
        <p:spPr>
          <a:xfrm>
            <a:off x="512064" y="421340"/>
            <a:ext cx="11184422" cy="295276"/>
          </a:xfrm>
        </p:spPr>
        <p:txBody>
          <a:bodyPr anchor="b"/>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56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p:nvPr>
        </p:nvSpPr>
        <p:spPr>
          <a:xfrm>
            <a:off x="0" y="0"/>
            <a:ext cx="12192000" cy="6858000"/>
          </a:xfrm>
          <a:noFill/>
        </p:spPr>
        <p:txBody>
          <a:bodyPr/>
          <a:lstStyle>
            <a:lvl1pPr algn="l">
              <a:defRPr sz="1200">
                <a:solidFill>
                  <a:schemeClr val="bg1"/>
                </a:solidFill>
              </a:defRPr>
            </a:lvl1pPr>
          </a:lstStyle>
          <a:p>
            <a:r>
              <a:rPr lang="en-US"/>
              <a:t>Click icon to add picture</a:t>
            </a:r>
          </a:p>
        </p:txBody>
      </p:sp>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518749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ubtitle-A + 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5092CA6-1630-ADAB-5677-112FF0FC5991}"/>
              </a:ext>
            </a:extLst>
          </p:cNvPr>
          <p:cNvGraphicFramePr>
            <a:graphicFrameLocks noChangeAspect="1"/>
          </p:cNvGraphicFramePr>
          <p:nvPr userDrawn="1">
            <p:custDataLst>
              <p:tags r:id="rId1"/>
            </p:custDataLst>
            <p:extLst>
              <p:ext uri="{D42A27DB-BD31-4B8C-83A1-F6EECF244321}">
                <p14:modId xmlns:p14="http://schemas.microsoft.com/office/powerpoint/2010/main" val="1366297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75092CA6-1630-ADAB-5677-112FF0FC599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DF437A82-D8A7-8525-365A-C67D6592296E}"/>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3DB46B74-CEFF-4B4B-AF00-96A8306C4B63}"/>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4F286C39-0E82-734F-AB13-0063DC613DC8}"/>
              </a:ext>
            </a:extLst>
          </p:cNvPr>
          <p:cNvSpPr>
            <a:spLocks noGrp="1"/>
          </p:cNvSpPr>
          <p:nvPr>
            <p:ph type="body" idx="13"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28239"/>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btitle-A + 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737E613-9EDB-2609-DE8D-722E4D93CA59}"/>
              </a:ext>
            </a:extLst>
          </p:cNvPr>
          <p:cNvGraphicFramePr>
            <a:graphicFrameLocks noChangeAspect="1"/>
          </p:cNvGraphicFramePr>
          <p:nvPr userDrawn="1">
            <p:custDataLst>
              <p:tags r:id="rId1"/>
            </p:custDataLst>
            <p:extLst>
              <p:ext uri="{D42A27DB-BD31-4B8C-83A1-F6EECF244321}">
                <p14:modId xmlns:p14="http://schemas.microsoft.com/office/powerpoint/2010/main" val="515076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F737E613-9EDB-2609-DE8D-722E4D93CA5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95B1616F-E689-DC17-0BF1-AD40DA48C7DF}"/>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1049B398-D9AA-72DB-B21E-8F1BD2F40A48}"/>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6474099B-156D-7348-B7A4-5FB85DB30944}"/>
              </a:ext>
            </a:extLst>
          </p:cNvPr>
          <p:cNvSpPr>
            <a:spLocks noGrp="1"/>
          </p:cNvSpPr>
          <p:nvPr>
            <p:ph type="body" idx="14"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29138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ubtitle-A + Four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51E74B4-BE73-CFA5-31DE-0E2A8B5920FC}"/>
              </a:ext>
            </a:extLst>
          </p:cNvPr>
          <p:cNvGraphicFramePr>
            <a:graphicFrameLocks noChangeAspect="1"/>
          </p:cNvGraphicFramePr>
          <p:nvPr userDrawn="1">
            <p:custDataLst>
              <p:tags r:id="rId1"/>
            </p:custDataLst>
            <p:extLst>
              <p:ext uri="{D42A27DB-BD31-4B8C-83A1-F6EECF244321}">
                <p14:modId xmlns:p14="http://schemas.microsoft.com/office/powerpoint/2010/main" val="41075487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051E74B4-BE73-CFA5-31DE-0E2A8B5920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16315B00-89B9-E9DD-2AAC-A406AC6DE30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29B0BD0B-0D54-206E-32B7-D56E49CE2D96}"/>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3" name="Text Placeholder 2">
            <a:extLst>
              <a:ext uri="{FF2B5EF4-FFF2-40B4-BE49-F238E27FC236}">
                <a16:creationId xmlns:a16="http://schemas.microsoft.com/office/drawing/2014/main" id="{804B53DC-1086-544D-9442-160B5564CE8C}"/>
              </a:ext>
            </a:extLst>
          </p:cNvPr>
          <p:cNvSpPr>
            <a:spLocks noGrp="1"/>
          </p:cNvSpPr>
          <p:nvPr>
            <p:ph type="body" idx="15"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676444"/>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ubtitle-A + Title Only Blu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E94F00E-2294-88AB-12CF-B51D3F7C3C44}"/>
              </a:ext>
            </a:extLst>
          </p:cNvPr>
          <p:cNvGraphicFramePr>
            <a:graphicFrameLocks noChangeAspect="1"/>
          </p:cNvGraphicFramePr>
          <p:nvPr userDrawn="1">
            <p:custDataLst>
              <p:tags r:id="rId1"/>
            </p:custDataLst>
            <p:extLst>
              <p:ext uri="{D42A27DB-BD31-4B8C-83A1-F6EECF244321}">
                <p14:modId xmlns:p14="http://schemas.microsoft.com/office/powerpoint/2010/main" val="3552866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1E94F00E-2294-88AB-12CF-B51D3F7C3C4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Footer Placeholder 5">
            <a:extLst>
              <a:ext uri="{FF2B5EF4-FFF2-40B4-BE49-F238E27FC236}">
                <a16:creationId xmlns:a16="http://schemas.microsoft.com/office/drawing/2014/main" id="{2E1A0965-B45E-7688-7AAB-A589B2659B5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739B19C8-C181-3249-A9C0-F1ACEF66199F}"/>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4E3BD865-48DE-664B-B59C-69BE9486EDEB}"/>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999790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and Subtitle-Below layouts</a:t>
            </a:r>
          </a:p>
        </p:txBody>
      </p:sp>
    </p:spTree>
    <p:extLst>
      <p:ext uri="{BB962C8B-B14F-4D97-AF65-F5344CB8AC3E}">
        <p14:creationId xmlns:p14="http://schemas.microsoft.com/office/powerpoint/2010/main" val="1246333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ubtitle-B +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Footnote Placeholder">
            <a:extLst>
              <a:ext uri="{FF2B5EF4-FFF2-40B4-BE49-F238E27FC236}">
                <a16:creationId xmlns:a16="http://schemas.microsoft.com/office/drawing/2014/main" id="{2EBF0FDB-36F6-F6E4-171E-1077D0A3AC9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5" name="Title 4">
            <a:extLst>
              <a:ext uri="{FF2B5EF4-FFF2-40B4-BE49-F238E27FC236}">
                <a16:creationId xmlns:a16="http://schemas.microsoft.com/office/drawing/2014/main" id="{39313C93-2B4C-9844-9284-03EC104B15BA}"/>
              </a:ext>
            </a:extLst>
          </p:cNvPr>
          <p:cNvSpPr>
            <a:spLocks noGrp="1"/>
          </p:cNvSpPr>
          <p:nvPr>
            <p:ph type="title" hasCustomPrompt="1"/>
          </p:nvPr>
        </p:nvSpPr>
        <p:spPr>
          <a:xfrm>
            <a:off x="512063" y="457201"/>
            <a:ext cx="11184423" cy="557784"/>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6C7144E-2BC5-BB49-A627-9076B48806A8}"/>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431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ubtitle-B + 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358A0E34-B70E-926F-149B-D9EF0C411CF5}"/>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113007"/>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ubtitle-B + Content Half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256062-B5BB-6048-9E24-6C230ACEACFF}"/>
              </a:ext>
            </a:extLst>
          </p:cNvPr>
          <p:cNvSpPr/>
          <p:nvPr/>
        </p:nvSpPr>
        <p:spPr>
          <a:xfrm>
            <a:off x="6096001"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CD4D23E9-F985-964A-8260-25166ABD836C}"/>
              </a:ext>
            </a:extLst>
          </p:cNvPr>
          <p:cNvSpPr/>
          <p:nvPr/>
        </p:nvSpPr>
        <p:spPr>
          <a:xfrm rot="5400000">
            <a:off x="5899286" y="3271798"/>
            <a:ext cx="685800" cy="3144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3A5D72E5-A386-F831-5240-CF52CB91104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0"/>
            <a:ext cx="5126736" cy="555813"/>
          </a:xfrm>
        </p:spPr>
        <p:txBody>
          <a:bodyPr vert="horz"/>
          <a:lstStyle/>
          <a:p>
            <a:r>
              <a:rPr lang="en-US"/>
              <a:t>Slide title; short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1051560"/>
            <a:ext cx="51267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short (1 line)</a:t>
            </a:r>
          </a:p>
        </p:txBody>
      </p:sp>
      <p:sp>
        <p:nvSpPr>
          <p:cNvPr id="3" name="Content Placeholder 2"/>
          <p:cNvSpPr>
            <a:spLocks noGrp="1"/>
          </p:cNvSpPr>
          <p:nvPr>
            <p:ph sz="half" idx="1" hasCustomPrompt="1"/>
          </p:nvPr>
        </p:nvSpPr>
        <p:spPr>
          <a:xfrm>
            <a:off x="512064" y="1698625"/>
            <a:ext cx="5126736"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23925"/>
      </p:ext>
    </p:extLst>
  </p:cSld>
  <p:clrMapOvr>
    <a:masterClrMapping/>
  </p:clrMapOvr>
  <p:extLst>
    <p:ext uri="{DCECCB84-F9BA-43D5-87BE-67443E8EF086}">
      <p15:sldGuideLst xmlns:p15="http://schemas.microsoft.com/office/powerpoint/2012/main">
        <p15:guide id="1" pos="3552">
          <p15:clr>
            <a:srgbClr val="FBAE40"/>
          </p15:clr>
        </p15:guide>
        <p15:guide id="2" pos="427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ubtitle-B + 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FD103834-4576-8AE3-0CE4-0B26E14C8483}"/>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31429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ubtitle-B + 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F9D3356F-14B5-4D45-37EC-E4152395C381}"/>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3" name="Text Placeholder 2">
            <a:extLst>
              <a:ext uri="{FF2B5EF4-FFF2-40B4-BE49-F238E27FC236}">
                <a16:creationId xmlns:a16="http://schemas.microsoft.com/office/drawing/2014/main" id="{8F05DDA7-2CBD-E44C-A62E-E1C57509DCA3}"/>
              </a:ext>
            </a:extLst>
          </p:cNvPr>
          <p:cNvSpPr>
            <a:spLocks noGrp="1"/>
          </p:cNvSpPr>
          <p:nvPr>
            <p:ph type="body" idx="15"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53573"/>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Blue 1/2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E176EC07-7590-9014-296C-172578C5C04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0" name="Text Placeholder 5">
            <a:extLst>
              <a:ext uri="{FF2B5EF4-FFF2-40B4-BE49-F238E27FC236}">
                <a16:creationId xmlns:a16="http://schemas.microsoft.com/office/drawing/2014/main" id="{E8ECE2AD-E262-0244-A779-32BC5B97C660}"/>
              </a:ext>
            </a:extLst>
          </p:cNvPr>
          <p:cNvSpPr>
            <a:spLocks noGrp="1"/>
          </p:cNvSpPr>
          <p:nvPr>
            <p:ph type="body" sz="quarter" idx="13" hasCustomPrompt="1"/>
          </p:nvPr>
        </p:nvSpPr>
        <p:spPr>
          <a:xfrm>
            <a:off x="504823" y="3566160"/>
            <a:ext cx="5131971"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27731149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ubtitle-B + 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36810AE4-1E5F-9683-3111-305339B1B41E}"/>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7967004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ubtitle-B + Title Only Light Blu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FEC54663-7744-95CD-9966-2832A2B914F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390370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ubtitle-B + Content on Blue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0" y="0"/>
            <a:ext cx="4382814"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Footer Placeholder 5">
            <a:extLst>
              <a:ext uri="{FF2B5EF4-FFF2-40B4-BE49-F238E27FC236}">
                <a16:creationId xmlns:a16="http://schemas.microsoft.com/office/drawing/2014/main" id="{A27C117B-717D-316A-17B9-C50E0267AD8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7E93ABB6-9F1A-05B9-3D74-75BD66703FBE}"/>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3412236" cy="594360"/>
          </a:xfrm>
        </p:spPr>
        <p:txBody>
          <a:bodyPr vert="horz"/>
          <a:lstStyle>
            <a:lvl1pPr>
              <a:defRPr>
                <a:solidFill>
                  <a:schemeClr val="bg1"/>
                </a:solidFill>
              </a:defRPr>
            </a:lvl1pPr>
          </a:lstStyle>
          <a:p>
            <a:r>
              <a:rPr lang="en-US"/>
              <a:t>Short slide title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3412236"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slide subtitle</a:t>
            </a:r>
          </a:p>
        </p:txBody>
      </p:sp>
      <p:sp>
        <p:nvSpPr>
          <p:cNvPr id="20" name="Text Placeholder 19">
            <a:extLst>
              <a:ext uri="{FF2B5EF4-FFF2-40B4-BE49-F238E27FC236}">
                <a16:creationId xmlns:a16="http://schemas.microsoft.com/office/drawing/2014/main" id="{FA4A34C6-AA67-B74C-9387-5C2077CE6A33}"/>
              </a:ext>
            </a:extLst>
          </p:cNvPr>
          <p:cNvSpPr>
            <a:spLocks noGrp="1"/>
          </p:cNvSpPr>
          <p:nvPr>
            <p:ph type="body" sz="quarter" idx="15" hasCustomPrompt="1"/>
          </p:nvPr>
        </p:nvSpPr>
        <p:spPr>
          <a:xfrm>
            <a:off x="512064" y="2514590"/>
            <a:ext cx="3411537" cy="35909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hasCustomPrompt="1"/>
          </p:nvPr>
        </p:nvSpPr>
        <p:spPr>
          <a:xfrm>
            <a:off x="4838700" y="470636"/>
            <a:ext cx="6861175" cy="5634889"/>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67761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ubtitle-B + Content on Blue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4381500" y="0"/>
            <a:ext cx="78105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D4479E2-4ED0-4223-DB26-BC09CDCF9CA3}"/>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3412236" cy="594360"/>
          </a:xfrm>
        </p:spPr>
        <p:txBody>
          <a:bodyPr vert="horz"/>
          <a:lstStyle>
            <a:lvl1pPr>
              <a:defRPr>
                <a:solidFill>
                  <a:schemeClr val="tx1"/>
                </a:solidFill>
              </a:defRPr>
            </a:lvl1pPr>
          </a:lstStyle>
          <a:p>
            <a:r>
              <a:rPr lang="en-US"/>
              <a:t>Short slide title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34122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slide subtitle</a:t>
            </a:r>
          </a:p>
        </p:txBody>
      </p:sp>
      <p:sp>
        <p:nvSpPr>
          <p:cNvPr id="14" name="Text Placeholder 19">
            <a:extLst>
              <a:ext uri="{FF2B5EF4-FFF2-40B4-BE49-F238E27FC236}">
                <a16:creationId xmlns:a16="http://schemas.microsoft.com/office/drawing/2014/main" id="{063F2128-9DD7-7445-8E1E-1AA47BED6A54}"/>
              </a:ext>
            </a:extLst>
          </p:cNvPr>
          <p:cNvSpPr>
            <a:spLocks noGrp="1"/>
          </p:cNvSpPr>
          <p:nvPr>
            <p:ph type="body" sz="quarter" idx="15" hasCustomPrompt="1"/>
          </p:nvPr>
        </p:nvSpPr>
        <p:spPr>
          <a:xfrm>
            <a:off x="512064" y="2514590"/>
            <a:ext cx="3411537" cy="3590935"/>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5BA47CF-4C75-114D-925E-3DEE36B0B108}"/>
              </a:ext>
            </a:extLst>
          </p:cNvPr>
          <p:cNvSpPr>
            <a:spLocks noGrp="1"/>
          </p:cNvSpPr>
          <p:nvPr>
            <p:ph sz="half" idx="1" hasCustomPrompt="1"/>
          </p:nvPr>
        </p:nvSpPr>
        <p:spPr>
          <a:xfrm>
            <a:off x="4838700" y="470636"/>
            <a:ext cx="6861175" cy="56348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15404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ubtitle-B +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87F6186-907E-2C21-6A0D-FF9D625A11D6}"/>
              </a:ext>
            </a:extLst>
          </p:cNvPr>
          <p:cNvGraphicFramePr>
            <a:graphicFrameLocks noChangeAspect="1"/>
          </p:cNvGraphicFramePr>
          <p:nvPr userDrawn="1">
            <p:custDataLst>
              <p:tags r:id="rId1"/>
            </p:custDataLst>
            <p:extLst>
              <p:ext uri="{D42A27DB-BD31-4B8C-83A1-F6EECF244321}">
                <p14:modId xmlns:p14="http://schemas.microsoft.com/office/powerpoint/2010/main" val="12826401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E87F6186-907E-2C21-6A0D-FF9D625A11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086259DE-CDB6-1513-F26A-84C292AD191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49417BC-9D91-E410-6D03-23F24F13E94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F29F3FD6-A58A-E748-A11A-7D0F672AD0A7}"/>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547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ubtitle-B + 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47D557DE-76C9-8AF6-A51A-ADB006743D11}"/>
              </a:ext>
            </a:extLst>
          </p:cNvPr>
          <p:cNvGraphicFramePr>
            <a:graphicFrameLocks noChangeAspect="1"/>
          </p:cNvGraphicFramePr>
          <p:nvPr userDrawn="1">
            <p:custDataLst>
              <p:tags r:id="rId1"/>
            </p:custDataLst>
            <p:extLst>
              <p:ext uri="{D42A27DB-BD31-4B8C-83A1-F6EECF244321}">
                <p14:modId xmlns:p14="http://schemas.microsoft.com/office/powerpoint/2010/main" val="23031049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47D557DE-76C9-8AF6-A51A-ADB006743D1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A8800910-8855-CEA9-B8CA-AB9ABBD5454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9F98469F-79F9-4B94-DA83-D6E09C9691E7}"/>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4F286C39-0E82-734F-AB13-0063DC613DC8}"/>
              </a:ext>
            </a:extLst>
          </p:cNvPr>
          <p:cNvSpPr>
            <a:spLocks noGrp="1"/>
          </p:cNvSpPr>
          <p:nvPr>
            <p:ph type="body" idx="13"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440382"/>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ubtitle-B + 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D888C4DD-6B96-DC29-D91D-1CD9CBBB6595}"/>
              </a:ext>
            </a:extLst>
          </p:cNvPr>
          <p:cNvGraphicFramePr>
            <a:graphicFrameLocks noChangeAspect="1"/>
          </p:cNvGraphicFramePr>
          <p:nvPr userDrawn="1">
            <p:custDataLst>
              <p:tags r:id="rId1"/>
            </p:custDataLst>
            <p:extLst>
              <p:ext uri="{D42A27DB-BD31-4B8C-83A1-F6EECF244321}">
                <p14:modId xmlns:p14="http://schemas.microsoft.com/office/powerpoint/2010/main" val="13374575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D888C4DD-6B96-DC29-D91D-1CD9CBBB659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C6732D31-E692-10C5-9F47-3F080CCC42C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CA046092-FA74-AEBB-D765-695779FB8BCC}"/>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6474099B-156D-7348-B7A4-5FB85DB30944}"/>
              </a:ext>
            </a:extLst>
          </p:cNvPr>
          <p:cNvSpPr>
            <a:spLocks noGrp="1"/>
          </p:cNvSpPr>
          <p:nvPr>
            <p:ph type="body" idx="14"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82664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ubtitle-B + Four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56E7686-DD54-53EA-BB2F-39BAAD894543}"/>
              </a:ext>
            </a:extLst>
          </p:cNvPr>
          <p:cNvGraphicFramePr>
            <a:graphicFrameLocks noChangeAspect="1"/>
          </p:cNvGraphicFramePr>
          <p:nvPr userDrawn="1">
            <p:custDataLst>
              <p:tags r:id="rId1"/>
            </p:custDataLst>
            <p:extLst>
              <p:ext uri="{D42A27DB-BD31-4B8C-83A1-F6EECF244321}">
                <p14:modId xmlns:p14="http://schemas.microsoft.com/office/powerpoint/2010/main" val="1589129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A56E7686-DD54-53EA-BB2F-39BAAD89454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3CA3B93E-64F5-D305-0321-E1DB92D1862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044E26B9-C1CF-2C8B-10C7-9F0290FD17FE}"/>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3" name="Text Placeholder 2">
            <a:extLst>
              <a:ext uri="{FF2B5EF4-FFF2-40B4-BE49-F238E27FC236}">
                <a16:creationId xmlns:a16="http://schemas.microsoft.com/office/drawing/2014/main" id="{804B53DC-1086-544D-9442-160B5564CE8C}"/>
              </a:ext>
            </a:extLst>
          </p:cNvPr>
          <p:cNvSpPr>
            <a:spLocks noGrp="1"/>
          </p:cNvSpPr>
          <p:nvPr>
            <p:ph type="body" idx="15"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79293"/>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ubtitle-B + Title Only Blu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C2437D0-F8EC-861D-B296-C993E7D02912}"/>
              </a:ext>
            </a:extLst>
          </p:cNvPr>
          <p:cNvGraphicFramePr>
            <a:graphicFrameLocks noChangeAspect="1"/>
          </p:cNvGraphicFramePr>
          <p:nvPr userDrawn="1">
            <p:custDataLst>
              <p:tags r:id="rId1"/>
            </p:custDataLst>
            <p:extLst>
              <p:ext uri="{D42A27DB-BD31-4B8C-83A1-F6EECF244321}">
                <p14:modId xmlns:p14="http://schemas.microsoft.com/office/powerpoint/2010/main" val="28900292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8C2437D0-F8EC-861D-B296-C993E7D0291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Footer Placeholder 5">
            <a:extLst>
              <a:ext uri="{FF2B5EF4-FFF2-40B4-BE49-F238E27FC236}">
                <a16:creationId xmlns:a16="http://schemas.microsoft.com/office/drawing/2014/main" id="{CE34FEAD-2892-E78E-3EAB-42A398E4B848}"/>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D7D6AA20-3C52-5C61-5D8E-34E7C5BC0B4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4E3BD865-48DE-664B-B59C-69BE9486EDEB}"/>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7678524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Special layouts</a:t>
            </a:r>
          </a:p>
        </p:txBody>
      </p:sp>
    </p:spTree>
    <p:extLst>
      <p:ext uri="{BB962C8B-B14F-4D97-AF65-F5344CB8AC3E}">
        <p14:creationId xmlns:p14="http://schemas.microsoft.com/office/powerpoint/2010/main" val="199983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OD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5E47407-2EC8-524C-85CD-E0BC1A1C8F1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5" y="1920241"/>
            <a:ext cx="7419975"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5A9A0FEB-2318-1E41-A04B-A702497639C9}"/>
              </a:ext>
            </a:extLst>
          </p:cNvPr>
          <p:cNvSpPr>
            <a:spLocks noGrp="1"/>
          </p:cNvSpPr>
          <p:nvPr>
            <p:ph type="body" sz="quarter" idx="13" hasCustomPrompt="1"/>
          </p:nvPr>
        </p:nvSpPr>
        <p:spPr>
          <a:xfrm>
            <a:off x="504823" y="3566160"/>
            <a:ext cx="7419975"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8508341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Intro 2 Presenter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D83F8AA-3B2B-70F8-17D1-A3F1E84E8B8C}"/>
              </a:ext>
            </a:extLst>
          </p:cNvPr>
          <p:cNvGraphicFramePr>
            <a:graphicFrameLocks noChangeAspect="1"/>
          </p:cNvGraphicFramePr>
          <p:nvPr userDrawn="1">
            <p:custDataLst>
              <p:tags r:id="rId1"/>
            </p:custDataLst>
            <p:extLst>
              <p:ext uri="{D42A27DB-BD31-4B8C-83A1-F6EECF244321}">
                <p14:modId xmlns:p14="http://schemas.microsoft.com/office/powerpoint/2010/main" val="11018902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5D83F8AA-3B2B-70F8-17D1-A3F1E84E8B8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FAEAF8F1-C826-6F47-BE7A-44717A37D861}"/>
              </a:ext>
            </a:extLst>
          </p:cNvPr>
          <p:cNvSpPr/>
          <p:nvPr/>
        </p:nvSpPr>
        <p:spPr>
          <a:xfrm>
            <a:off x="0" y="3666565"/>
            <a:ext cx="12192000" cy="319143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b"/>
          <a:lstStyle/>
          <a:p>
            <a:pPr algn="ctr"/>
            <a:endParaRPr lang="en-US">
              <a:latin typeface="Arial" panose="020B0604020202020204" pitchFamily="34" charset="0"/>
              <a:cs typeface="Arial" panose="020B0604020202020204" pitchFamily="34" charset="0"/>
            </a:endParaRPr>
          </a:p>
        </p:txBody>
      </p:sp>
      <p:sp>
        <p:nvSpPr>
          <p:cNvPr id="2" name="Footer Placeholder 5">
            <a:extLst>
              <a:ext uri="{FF2B5EF4-FFF2-40B4-BE49-F238E27FC236}">
                <a16:creationId xmlns:a16="http://schemas.microsoft.com/office/drawing/2014/main" id="{DD740DA9-B8C4-C272-02B5-5A6210E9C68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979F0B5-9518-2F92-E95F-D1023F389ED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title; Arial 20pt bold, sentence case (1 line)</a:t>
            </a:r>
          </a:p>
        </p:txBody>
      </p:sp>
      <p:sp>
        <p:nvSpPr>
          <p:cNvPr id="18" name="Picture Placeholder 17">
            <a:extLst>
              <a:ext uri="{FF2B5EF4-FFF2-40B4-BE49-F238E27FC236}">
                <a16:creationId xmlns:a16="http://schemas.microsoft.com/office/drawing/2014/main" id="{E68A2CBF-6F30-2D4C-BD65-7D6157EA8B3A}"/>
              </a:ext>
            </a:extLst>
          </p:cNvPr>
          <p:cNvSpPr>
            <a:spLocks noGrp="1"/>
          </p:cNvSpPr>
          <p:nvPr>
            <p:ph type="pic" sz="quarter" idx="13" hasCustomPrompt="1"/>
          </p:nvPr>
        </p:nvSpPr>
        <p:spPr>
          <a:xfrm>
            <a:off x="471702" y="1255958"/>
            <a:ext cx="1793168" cy="2014784"/>
          </a:xfrm>
          <a:custGeom>
            <a:avLst/>
            <a:gdLst>
              <a:gd name="connsiteX0" fmla="*/ 896584 w 1793168"/>
              <a:gd name="connsiteY0" fmla="*/ 0 h 2014784"/>
              <a:gd name="connsiteX1" fmla="*/ 1569239 w 1793168"/>
              <a:gd name="connsiteY1" fmla="*/ 261487 h 2014784"/>
              <a:gd name="connsiteX2" fmla="*/ 1793168 w 1793168"/>
              <a:gd name="connsiteY2" fmla="*/ 1007392 h 2014784"/>
              <a:gd name="connsiteX3" fmla="*/ 1569239 w 1793168"/>
              <a:gd name="connsiteY3" fmla="*/ 1753297 h 2014784"/>
              <a:gd name="connsiteX4" fmla="*/ 896584 w 1793168"/>
              <a:gd name="connsiteY4" fmla="*/ 2014784 h 2014784"/>
              <a:gd name="connsiteX5" fmla="*/ 223928 w 1793168"/>
              <a:gd name="connsiteY5" fmla="*/ 1753297 h 2014784"/>
              <a:gd name="connsiteX6" fmla="*/ 0 w 1793168"/>
              <a:gd name="connsiteY6" fmla="*/ 1007392 h 2014784"/>
              <a:gd name="connsiteX7" fmla="*/ 223928 w 1793168"/>
              <a:gd name="connsiteY7" fmla="*/ 261487 h 2014784"/>
              <a:gd name="connsiteX8" fmla="*/ 896584 w 1793168"/>
              <a:gd name="connsiteY8" fmla="*/ 0 h 201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168" h="2014784">
                <a:moveTo>
                  <a:pt x="896584" y="0"/>
                </a:moveTo>
                <a:cubicBezTo>
                  <a:pt x="1190802" y="0"/>
                  <a:pt x="1417125" y="87983"/>
                  <a:pt x="1569239" y="261487"/>
                </a:cubicBezTo>
                <a:cubicBezTo>
                  <a:pt x="1717872" y="430859"/>
                  <a:pt x="1793168" y="681837"/>
                  <a:pt x="1793168" y="1007392"/>
                </a:cubicBezTo>
                <a:cubicBezTo>
                  <a:pt x="1793168" y="1332946"/>
                  <a:pt x="1717799" y="1583925"/>
                  <a:pt x="1569239" y="1753297"/>
                </a:cubicBezTo>
                <a:cubicBezTo>
                  <a:pt x="1417052" y="1926800"/>
                  <a:pt x="1191093" y="2014784"/>
                  <a:pt x="896584" y="2014784"/>
                </a:cubicBezTo>
                <a:cubicBezTo>
                  <a:pt x="602075" y="2014784"/>
                  <a:pt x="376043" y="1926800"/>
                  <a:pt x="223928" y="1753297"/>
                </a:cubicBezTo>
                <a:cubicBezTo>
                  <a:pt x="75295" y="1583852"/>
                  <a:pt x="0" y="1332946"/>
                  <a:pt x="0" y="1007392"/>
                </a:cubicBezTo>
                <a:cubicBezTo>
                  <a:pt x="0" y="681837"/>
                  <a:pt x="75368" y="430859"/>
                  <a:pt x="223928" y="261487"/>
                </a:cubicBezTo>
                <a:cubicBezTo>
                  <a:pt x="376115" y="87983"/>
                  <a:pt x="602365" y="0"/>
                  <a:pt x="896584" y="0"/>
                </a:cubicBezTo>
                <a:close/>
              </a:path>
            </a:pathLst>
          </a:custGeom>
          <a:solidFill>
            <a:schemeClr val="bg1">
              <a:lumMod val="95000"/>
            </a:schemeClr>
          </a:solidFill>
        </p:spPr>
        <p:txBody>
          <a:bodyPr wrap="square" lIns="0" tIns="457200" anchor="t">
            <a:noAutofit/>
          </a:bodyPr>
          <a:lstStyle>
            <a:lvl1pPr algn="ctr">
              <a:defRPr sz="1200">
                <a:solidFill>
                  <a:srgbClr val="FF0000"/>
                </a:solidFill>
              </a:defRPr>
            </a:lvl1pPr>
          </a:lstStyle>
          <a:p>
            <a:r>
              <a:rPr lang="en-US"/>
              <a:t>Insert person’s photo</a:t>
            </a:r>
          </a:p>
        </p:txBody>
      </p:sp>
      <p:sp>
        <p:nvSpPr>
          <p:cNvPr id="21" name="Text Placeholder 20">
            <a:extLst>
              <a:ext uri="{FF2B5EF4-FFF2-40B4-BE49-F238E27FC236}">
                <a16:creationId xmlns:a16="http://schemas.microsoft.com/office/drawing/2014/main" id="{83520AB0-B15D-4644-8232-A1DA7A34C60E}"/>
              </a:ext>
            </a:extLst>
          </p:cNvPr>
          <p:cNvSpPr>
            <a:spLocks noGrp="1"/>
          </p:cNvSpPr>
          <p:nvPr>
            <p:ph type="body" sz="quarter" idx="15" hasCustomPrompt="1"/>
          </p:nvPr>
        </p:nvSpPr>
        <p:spPr>
          <a:xfrm>
            <a:off x="2549141" y="1909334"/>
            <a:ext cx="2740035" cy="1102154"/>
          </a:xfrm>
        </p:spPr>
        <p:txBody>
          <a:bodyPr/>
          <a:lstStyle>
            <a:lvl1pPr>
              <a:defRPr sz="2400" b="1"/>
            </a:lvl1pPr>
            <a:lvl2pPr marL="0" indent="0">
              <a:buNone/>
              <a:defRPr sz="1400">
                <a:solidFill>
                  <a:schemeClr val="accent1"/>
                </a:solidFill>
              </a:defRPr>
            </a:lvl2pPr>
          </a:lstStyle>
          <a:p>
            <a:pPr lvl="0"/>
            <a:r>
              <a:rPr lang="en-US"/>
              <a:t>First </a:t>
            </a:r>
            <a:r>
              <a:rPr lang="en-US" err="1"/>
              <a:t>Lastname</a:t>
            </a:r>
            <a:endParaRPr lang="en-US"/>
          </a:p>
          <a:p>
            <a:pPr lvl="1"/>
            <a:r>
              <a:rPr lang="en-US"/>
              <a:t>Add title</a:t>
            </a:r>
          </a:p>
        </p:txBody>
      </p:sp>
      <p:sp>
        <p:nvSpPr>
          <p:cNvPr id="19" name="Picture Placeholder 18">
            <a:extLst>
              <a:ext uri="{FF2B5EF4-FFF2-40B4-BE49-F238E27FC236}">
                <a16:creationId xmlns:a16="http://schemas.microsoft.com/office/drawing/2014/main" id="{1AA6058B-210D-DD48-8898-100F31B78D58}"/>
              </a:ext>
            </a:extLst>
          </p:cNvPr>
          <p:cNvSpPr>
            <a:spLocks noGrp="1"/>
          </p:cNvSpPr>
          <p:nvPr>
            <p:ph type="pic" sz="quarter" idx="14" hasCustomPrompt="1"/>
          </p:nvPr>
        </p:nvSpPr>
        <p:spPr>
          <a:xfrm>
            <a:off x="6447798" y="1255958"/>
            <a:ext cx="1793168" cy="2014784"/>
          </a:xfrm>
          <a:custGeom>
            <a:avLst/>
            <a:gdLst>
              <a:gd name="connsiteX0" fmla="*/ 896584 w 1793168"/>
              <a:gd name="connsiteY0" fmla="*/ 0 h 2014784"/>
              <a:gd name="connsiteX1" fmla="*/ 1569239 w 1793168"/>
              <a:gd name="connsiteY1" fmla="*/ 261487 h 2014784"/>
              <a:gd name="connsiteX2" fmla="*/ 1793168 w 1793168"/>
              <a:gd name="connsiteY2" fmla="*/ 1007392 h 2014784"/>
              <a:gd name="connsiteX3" fmla="*/ 1569239 w 1793168"/>
              <a:gd name="connsiteY3" fmla="*/ 1753297 h 2014784"/>
              <a:gd name="connsiteX4" fmla="*/ 896584 w 1793168"/>
              <a:gd name="connsiteY4" fmla="*/ 2014784 h 2014784"/>
              <a:gd name="connsiteX5" fmla="*/ 223928 w 1793168"/>
              <a:gd name="connsiteY5" fmla="*/ 1753297 h 2014784"/>
              <a:gd name="connsiteX6" fmla="*/ 0 w 1793168"/>
              <a:gd name="connsiteY6" fmla="*/ 1007392 h 2014784"/>
              <a:gd name="connsiteX7" fmla="*/ 223928 w 1793168"/>
              <a:gd name="connsiteY7" fmla="*/ 261487 h 2014784"/>
              <a:gd name="connsiteX8" fmla="*/ 896584 w 1793168"/>
              <a:gd name="connsiteY8" fmla="*/ 0 h 201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168" h="2014784">
                <a:moveTo>
                  <a:pt x="896584" y="0"/>
                </a:moveTo>
                <a:cubicBezTo>
                  <a:pt x="1190802" y="0"/>
                  <a:pt x="1417125" y="87983"/>
                  <a:pt x="1569239" y="261487"/>
                </a:cubicBezTo>
                <a:cubicBezTo>
                  <a:pt x="1717872" y="430859"/>
                  <a:pt x="1793168" y="681837"/>
                  <a:pt x="1793168" y="1007392"/>
                </a:cubicBezTo>
                <a:cubicBezTo>
                  <a:pt x="1793168" y="1332946"/>
                  <a:pt x="1717799" y="1583925"/>
                  <a:pt x="1569239" y="1753297"/>
                </a:cubicBezTo>
                <a:cubicBezTo>
                  <a:pt x="1417052" y="1926800"/>
                  <a:pt x="1191093" y="2014784"/>
                  <a:pt x="896584" y="2014784"/>
                </a:cubicBezTo>
                <a:cubicBezTo>
                  <a:pt x="602075" y="2014784"/>
                  <a:pt x="376043" y="1926800"/>
                  <a:pt x="223928" y="1753297"/>
                </a:cubicBezTo>
                <a:cubicBezTo>
                  <a:pt x="75295" y="1583852"/>
                  <a:pt x="0" y="1332946"/>
                  <a:pt x="0" y="1007392"/>
                </a:cubicBezTo>
                <a:cubicBezTo>
                  <a:pt x="0" y="681837"/>
                  <a:pt x="75368" y="430859"/>
                  <a:pt x="223928" y="261487"/>
                </a:cubicBezTo>
                <a:cubicBezTo>
                  <a:pt x="376115" y="87983"/>
                  <a:pt x="602365" y="0"/>
                  <a:pt x="896584" y="0"/>
                </a:cubicBezTo>
                <a:close/>
              </a:path>
            </a:pathLst>
          </a:custGeom>
          <a:solidFill>
            <a:schemeClr val="bg1">
              <a:lumMod val="95000"/>
            </a:schemeClr>
          </a:solidFill>
        </p:spPr>
        <p:txBody>
          <a:bodyPr wrap="square" tIns="457200" anchor="t">
            <a:noAutofit/>
          </a:bodyPr>
          <a:lstStyle>
            <a:lvl1pPr algn="ctr">
              <a:defRPr sz="1200">
                <a:solidFill>
                  <a:srgbClr val="FF0000"/>
                </a:solidFill>
              </a:defRPr>
            </a:lvl1pPr>
          </a:lstStyle>
          <a:p>
            <a:r>
              <a:rPr lang="en-US"/>
              <a:t>Insert person’s photo</a:t>
            </a:r>
          </a:p>
        </p:txBody>
      </p:sp>
      <p:sp>
        <p:nvSpPr>
          <p:cNvPr id="23" name="Text Placeholder 20">
            <a:extLst>
              <a:ext uri="{FF2B5EF4-FFF2-40B4-BE49-F238E27FC236}">
                <a16:creationId xmlns:a16="http://schemas.microsoft.com/office/drawing/2014/main" id="{A186D89A-9D30-6C4F-925D-4091D0F3D93A}"/>
              </a:ext>
            </a:extLst>
          </p:cNvPr>
          <p:cNvSpPr>
            <a:spLocks noGrp="1"/>
          </p:cNvSpPr>
          <p:nvPr>
            <p:ph type="body" sz="quarter" idx="17" hasCustomPrompt="1"/>
          </p:nvPr>
        </p:nvSpPr>
        <p:spPr>
          <a:xfrm>
            <a:off x="8501706" y="1909334"/>
            <a:ext cx="2740035" cy="1102154"/>
          </a:xfrm>
        </p:spPr>
        <p:txBody>
          <a:bodyPr/>
          <a:lstStyle>
            <a:lvl1pPr>
              <a:defRPr sz="2400" b="1"/>
            </a:lvl1pPr>
            <a:lvl2pPr marL="0" indent="0">
              <a:buNone/>
              <a:defRPr sz="1400">
                <a:solidFill>
                  <a:schemeClr val="accent1"/>
                </a:solidFill>
              </a:defRPr>
            </a:lvl2pPr>
          </a:lstStyle>
          <a:p>
            <a:pPr lvl="0"/>
            <a:r>
              <a:rPr lang="en-US"/>
              <a:t>First </a:t>
            </a:r>
            <a:r>
              <a:rPr lang="en-US" err="1"/>
              <a:t>Lastname</a:t>
            </a:r>
            <a:endParaRPr lang="en-US"/>
          </a:p>
          <a:p>
            <a:pPr lvl="1"/>
            <a:r>
              <a:rPr lang="en-US"/>
              <a:t>Add title</a:t>
            </a:r>
          </a:p>
        </p:txBody>
      </p:sp>
      <p:sp>
        <p:nvSpPr>
          <p:cNvPr id="25" name="Text Placeholder 24">
            <a:extLst>
              <a:ext uri="{FF2B5EF4-FFF2-40B4-BE49-F238E27FC236}">
                <a16:creationId xmlns:a16="http://schemas.microsoft.com/office/drawing/2014/main" id="{67ECDB41-474A-6442-AFDC-C46B467A134A}"/>
              </a:ext>
            </a:extLst>
          </p:cNvPr>
          <p:cNvSpPr>
            <a:spLocks noGrp="1"/>
          </p:cNvSpPr>
          <p:nvPr>
            <p:ph type="body" sz="quarter" idx="18" hasCustomPrompt="1"/>
          </p:nvPr>
        </p:nvSpPr>
        <p:spPr>
          <a:xfrm>
            <a:off x="512763" y="4016187"/>
            <a:ext cx="11187112" cy="2089337"/>
          </a:xfrm>
        </p:spPr>
        <p:txBody>
          <a:bodyPr/>
          <a:lstStyle>
            <a:lvl1pPr marL="231775" indent="-231775">
              <a:spcBef>
                <a:spcPts val="1000"/>
              </a:spcBef>
              <a:buFont typeface="Arial" panose="020B0604020202020204" pitchFamily="34" charset="0"/>
              <a:buChar char="•"/>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bullet points</a:t>
            </a:r>
          </a:p>
        </p:txBody>
      </p:sp>
    </p:spTree>
    <p:extLst>
      <p:ext uri="{BB962C8B-B14F-4D97-AF65-F5344CB8AC3E}">
        <p14:creationId xmlns:p14="http://schemas.microsoft.com/office/powerpoint/2010/main" val="2721698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tatement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B008058-B9DB-5E41-ADFA-69BE9568002B}"/>
              </a:ext>
            </a:extLst>
          </p:cNvPr>
          <p:cNvSpPr>
            <a:spLocks noGrp="1"/>
          </p:cNvSpPr>
          <p:nvPr>
            <p:ph type="pic" sz="quarter" idx="13" hasCustomPrompt="1"/>
          </p:nvPr>
        </p:nvSpPr>
        <p:spPr>
          <a:xfrm>
            <a:off x="0" y="0"/>
            <a:ext cx="12192000" cy="6858000"/>
          </a:xfrm>
          <a:solidFill>
            <a:schemeClr val="bg1">
              <a:lumMod val="95000"/>
            </a:schemeClr>
          </a:solidFill>
        </p:spPr>
        <p:txBody>
          <a:bodyPr/>
          <a:lstStyle>
            <a:lvl1pPr>
              <a:defRPr sz="1200">
                <a:solidFill>
                  <a:srgbClr val="FF0000"/>
                </a:solidFill>
              </a:defRPr>
            </a:lvl1pPr>
          </a:lstStyle>
          <a:p>
            <a:r>
              <a:rPr lang="en-US"/>
              <a:t>Bring placeholder to front. Drag picture to placeholder or click icon to add. Send placeholder to back. </a:t>
            </a:r>
            <a:br>
              <a:rPr lang="en-US"/>
            </a:br>
            <a:r>
              <a:rPr lang="en-US"/>
              <a:t>Note that the overlay sits on top of the slide; it will need to be pasted onto any new slide using this layout.</a:t>
            </a:r>
          </a:p>
        </p:txBody>
      </p:sp>
      <p:sp>
        <p:nvSpPr>
          <p:cNvPr id="3" name="Footer Placeholder 5">
            <a:extLst>
              <a:ext uri="{FF2B5EF4-FFF2-40B4-BE49-F238E27FC236}">
                <a16:creationId xmlns:a16="http://schemas.microsoft.com/office/drawing/2014/main" id="{75095ACE-0391-1BD4-ACBC-49E76B2BF9A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bg1"/>
                </a:solidFill>
                <a:latin typeface="+mn-lt"/>
                <a:ea typeface="+mn-ea"/>
                <a:cs typeface="Arial" panose="020B0604020202020204" pitchFamily="34" charset="0"/>
              </a:rPr>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08BDE266-9639-2973-F5F9-1F22ADC656B9}"/>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6961399" cy="2519084"/>
          </a:xfrm>
        </p:spPr>
        <p:txBody>
          <a:bodyPr vert="horz"/>
          <a:lstStyle>
            <a:lvl1pPr>
              <a:defRPr>
                <a:solidFill>
                  <a:schemeClr val="bg1"/>
                </a:solidFill>
              </a:defRPr>
            </a:lvl1pPr>
          </a:lstStyle>
          <a:p>
            <a:r>
              <a:rPr lang="en-US"/>
              <a:t>Large statement; Arial 32pt bold, sentence case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6961398" cy="295276"/>
          </a:xfrm>
        </p:spPr>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4132651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h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64D66BA-EC5A-D945-99FE-DA74D720C612}"/>
              </a:ext>
            </a:extLst>
          </p:cNvPr>
          <p:cNvSpPr>
            <a:spLocks noGrp="1"/>
          </p:cNvSpPr>
          <p:nvPr>
            <p:ph type="pic" sz="quarter" idx="12" hasCustomPrompt="1"/>
          </p:nvPr>
        </p:nvSpPr>
        <p:spPr>
          <a:xfrm>
            <a:off x="0" y="0"/>
            <a:ext cx="12192000" cy="6858000"/>
          </a:xfrm>
          <a:solidFill>
            <a:schemeClr val="bg1">
              <a:lumMod val="95000"/>
            </a:schemeClr>
          </a:solidFill>
        </p:spPr>
        <p:txBody>
          <a:bodyPr/>
          <a:lstStyle>
            <a:lvl1pPr>
              <a:defRPr sz="1200">
                <a:solidFill>
                  <a:srgbClr val="FF0000"/>
                </a:solidFill>
              </a:defRPr>
            </a:lvl1pPr>
          </a:lstStyle>
          <a:p>
            <a:r>
              <a:rPr lang="en-US"/>
              <a:t>Drag picture to placeholder or click icon to add. Send placeholder to back.</a:t>
            </a:r>
          </a:p>
        </p:txBody>
      </p:sp>
      <p:sp>
        <p:nvSpPr>
          <p:cNvPr id="4" name="Slide Number Placeholder 3">
            <a:extLst>
              <a:ext uri="{FF2B5EF4-FFF2-40B4-BE49-F238E27FC236}">
                <a16:creationId xmlns:a16="http://schemas.microsoft.com/office/drawing/2014/main" id="{E044F558-9BFF-B14B-8BE9-C6BBD3865858}"/>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13" name="Text Placeholder 12">
            <a:extLst>
              <a:ext uri="{FF2B5EF4-FFF2-40B4-BE49-F238E27FC236}">
                <a16:creationId xmlns:a16="http://schemas.microsoft.com/office/drawing/2014/main" id="{04CC9F91-EFE4-A54B-B9C5-6BBAE3D75CC2}"/>
              </a:ext>
            </a:extLst>
          </p:cNvPr>
          <p:cNvSpPr>
            <a:spLocks noGrp="1"/>
          </p:cNvSpPr>
          <p:nvPr>
            <p:ph type="body" sz="quarter" idx="13" hasCustomPrompt="1"/>
          </p:nvPr>
        </p:nvSpPr>
        <p:spPr>
          <a:xfrm>
            <a:off x="0" y="1039089"/>
            <a:ext cx="5029200" cy="5029200"/>
          </a:xfrm>
          <a:solidFill>
            <a:schemeClr val="bg1"/>
          </a:solidFill>
        </p:spPr>
        <p:txBody>
          <a:bodyPr lIns="457200" tIns="1097280" rIns="457200"/>
          <a:lstStyle>
            <a:lvl1pPr>
              <a:defRPr sz="2400"/>
            </a:lvl1pPr>
            <a:lvl2pPr marL="0" indent="0">
              <a:buNone/>
              <a:defRPr>
                <a:solidFill>
                  <a:schemeClr val="accent1"/>
                </a:solidFill>
              </a:defRPr>
            </a:lvl2pPr>
          </a:lstStyle>
          <a:p>
            <a:pPr lvl="0"/>
            <a:r>
              <a:rPr lang="en-US"/>
              <a:t>Use this box to include quote. To activate sub-level formatting of attribution, place cursor at beginning of text/line and hit tab or shift tab. Do not modify size or placement of textbox.</a:t>
            </a:r>
          </a:p>
          <a:p>
            <a:pPr lvl="1"/>
            <a:r>
              <a:rPr lang="en-US"/>
              <a:t>Attribution name</a:t>
            </a:r>
          </a:p>
        </p:txBody>
      </p:sp>
    </p:spTree>
    <p:extLst>
      <p:ext uri="{BB962C8B-B14F-4D97-AF65-F5344CB8AC3E}">
        <p14:creationId xmlns:p14="http://schemas.microsoft.com/office/powerpoint/2010/main" val="10830400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and Large Quo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7" name="Freeform 16">
            <a:extLst>
              <a:ext uri="{FF2B5EF4-FFF2-40B4-BE49-F238E27FC236}">
                <a16:creationId xmlns:a16="http://schemas.microsoft.com/office/drawing/2014/main" id="{2A7B38F7-2661-CE4A-817E-73C2E2DCC1FB}"/>
              </a:ext>
            </a:extLst>
          </p:cNvPr>
          <p:cNvSpPr/>
          <p:nvPr/>
        </p:nvSpPr>
        <p:spPr>
          <a:xfrm>
            <a:off x="502080" y="1067823"/>
            <a:ext cx="553045" cy="409575"/>
          </a:xfrm>
          <a:custGeom>
            <a:avLst/>
            <a:gdLst/>
            <a:ahLst/>
            <a:cxnLst/>
            <a:rect l="l" t="t" r="r" b="b"/>
            <a:pathLst>
              <a:path w="553045" h="409575">
                <a:moveTo>
                  <a:pt x="530423" y="0"/>
                </a:moveTo>
                <a:lnTo>
                  <a:pt x="544711" y="26789"/>
                </a:lnTo>
                <a:cubicBezTo>
                  <a:pt x="508992" y="51792"/>
                  <a:pt x="481607" y="73819"/>
                  <a:pt x="462557" y="92869"/>
                </a:cubicBezTo>
                <a:cubicBezTo>
                  <a:pt x="428823" y="126603"/>
                  <a:pt x="411956" y="157956"/>
                  <a:pt x="411956" y="186928"/>
                </a:cubicBezTo>
                <a:cubicBezTo>
                  <a:pt x="411956" y="195262"/>
                  <a:pt x="414139" y="202009"/>
                  <a:pt x="418504" y="207169"/>
                </a:cubicBezTo>
                <a:cubicBezTo>
                  <a:pt x="422870" y="212328"/>
                  <a:pt x="428823" y="214908"/>
                  <a:pt x="436364" y="214908"/>
                </a:cubicBezTo>
                <a:cubicBezTo>
                  <a:pt x="451445" y="212923"/>
                  <a:pt x="461367" y="211931"/>
                  <a:pt x="466129" y="211931"/>
                </a:cubicBezTo>
                <a:cubicBezTo>
                  <a:pt x="491132" y="211931"/>
                  <a:pt x="511869" y="221059"/>
                  <a:pt x="528339" y="239316"/>
                </a:cubicBezTo>
                <a:cubicBezTo>
                  <a:pt x="544810" y="257572"/>
                  <a:pt x="553045" y="279995"/>
                  <a:pt x="553045" y="306586"/>
                </a:cubicBezTo>
                <a:cubicBezTo>
                  <a:pt x="553045" y="337542"/>
                  <a:pt x="543917" y="362446"/>
                  <a:pt x="525661" y="381298"/>
                </a:cubicBezTo>
                <a:cubicBezTo>
                  <a:pt x="507404" y="400149"/>
                  <a:pt x="482600" y="409575"/>
                  <a:pt x="451247" y="409575"/>
                </a:cubicBezTo>
                <a:cubicBezTo>
                  <a:pt x="415528" y="409575"/>
                  <a:pt x="386159" y="396379"/>
                  <a:pt x="363140" y="369987"/>
                </a:cubicBezTo>
                <a:cubicBezTo>
                  <a:pt x="340122" y="343594"/>
                  <a:pt x="328612" y="308372"/>
                  <a:pt x="328612" y="264319"/>
                </a:cubicBezTo>
                <a:cubicBezTo>
                  <a:pt x="328612" y="219869"/>
                  <a:pt x="344090" y="174030"/>
                  <a:pt x="375047" y="126801"/>
                </a:cubicBezTo>
                <a:cubicBezTo>
                  <a:pt x="406003" y="79573"/>
                  <a:pt x="457795" y="37306"/>
                  <a:pt x="530423" y="0"/>
                </a:cubicBezTo>
                <a:close/>
                <a:moveTo>
                  <a:pt x="201811" y="0"/>
                </a:moveTo>
                <a:lnTo>
                  <a:pt x="216098" y="26789"/>
                </a:lnTo>
                <a:cubicBezTo>
                  <a:pt x="177998" y="53776"/>
                  <a:pt x="149820" y="76398"/>
                  <a:pt x="131564" y="94655"/>
                </a:cubicBezTo>
                <a:cubicBezTo>
                  <a:pt x="99417" y="127595"/>
                  <a:pt x="83343" y="159147"/>
                  <a:pt x="83343" y="189309"/>
                </a:cubicBezTo>
                <a:cubicBezTo>
                  <a:pt x="83343" y="199628"/>
                  <a:pt x="86320" y="206375"/>
                  <a:pt x="92273" y="209550"/>
                </a:cubicBezTo>
                <a:cubicBezTo>
                  <a:pt x="98226" y="213122"/>
                  <a:pt x="103386" y="214908"/>
                  <a:pt x="107751" y="214908"/>
                </a:cubicBezTo>
                <a:cubicBezTo>
                  <a:pt x="122832" y="212923"/>
                  <a:pt x="132754" y="211931"/>
                  <a:pt x="137517" y="211931"/>
                </a:cubicBezTo>
                <a:cubicBezTo>
                  <a:pt x="162917" y="211931"/>
                  <a:pt x="183753" y="221158"/>
                  <a:pt x="200025" y="239613"/>
                </a:cubicBezTo>
                <a:cubicBezTo>
                  <a:pt x="216297" y="258068"/>
                  <a:pt x="224433" y="280392"/>
                  <a:pt x="224433" y="306586"/>
                </a:cubicBezTo>
                <a:cubicBezTo>
                  <a:pt x="224433" y="335955"/>
                  <a:pt x="215503" y="360462"/>
                  <a:pt x="197643" y="380107"/>
                </a:cubicBezTo>
                <a:cubicBezTo>
                  <a:pt x="179784" y="399752"/>
                  <a:pt x="155178" y="409575"/>
                  <a:pt x="123825" y="409575"/>
                </a:cubicBezTo>
                <a:cubicBezTo>
                  <a:pt x="86915" y="409575"/>
                  <a:pt x="57050" y="396379"/>
                  <a:pt x="34230" y="369987"/>
                </a:cubicBezTo>
                <a:cubicBezTo>
                  <a:pt x="11410" y="343594"/>
                  <a:pt x="0" y="308372"/>
                  <a:pt x="0" y="264319"/>
                </a:cubicBezTo>
                <a:cubicBezTo>
                  <a:pt x="0" y="222250"/>
                  <a:pt x="14585" y="177502"/>
                  <a:pt x="43755" y="130076"/>
                </a:cubicBezTo>
                <a:cubicBezTo>
                  <a:pt x="72925" y="82649"/>
                  <a:pt x="125611" y="39291"/>
                  <a:pt x="20181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600" b="1" i="0" u="none" strike="noStrike" kern="1200" cap="none" spc="0" normalizeH="0" baseline="0" noProof="0">
              <a:ln>
                <a:noFill/>
              </a:ln>
              <a:solidFill>
                <a:srgbClr val="2E5FF4"/>
              </a:solidFill>
              <a:effectLst/>
              <a:uLnTx/>
              <a:uFillTx/>
              <a:latin typeface="Times" pitchFamily="2" charset="0"/>
              <a:ea typeface="+mn-ea"/>
              <a:cs typeface="Arial" panose="020B0604020202020204" pitchFamily="34" charset="0"/>
            </a:endParaRPr>
          </a:p>
        </p:txBody>
      </p:sp>
      <p:sp>
        <p:nvSpPr>
          <p:cNvPr id="2" name="Title 1"/>
          <p:cNvSpPr>
            <a:spLocks noGrp="1"/>
          </p:cNvSpPr>
          <p:nvPr>
            <p:ph type="title" hasCustomPrompt="1"/>
          </p:nvPr>
        </p:nvSpPr>
        <p:spPr>
          <a:xfrm>
            <a:off x="512063" y="405743"/>
            <a:ext cx="11184423" cy="307226"/>
          </a:xfrm>
        </p:spPr>
        <p:txBody>
          <a:bodyPr vert="horz" lIns="0" tIns="0" rIns="0" bIns="0" rtlCol="0" anchor="b">
            <a:noAutofit/>
          </a:bodyPr>
          <a:lstStyle>
            <a:lvl1pPr>
              <a:defRPr lang="en-US" sz="2000" b="1" dirty="0">
                <a:solidFill>
                  <a:schemeClr val="accent1"/>
                </a:solidFill>
                <a:latin typeface="+mn-lt"/>
                <a:ea typeface="+mn-ea"/>
                <a:cs typeface="+mn-cs"/>
              </a:defRPr>
            </a:lvl1pPr>
          </a:lstStyle>
          <a:p>
            <a:pPr lvl="0"/>
            <a:r>
              <a:rPr lang="en-US"/>
              <a:t>Slide title; Arial 20pt bold, sentence case (1 line)</a:t>
            </a:r>
          </a:p>
        </p:txBody>
      </p:sp>
      <p:sp>
        <p:nvSpPr>
          <p:cNvPr id="19" name="Text Placeholder 18">
            <a:extLst>
              <a:ext uri="{FF2B5EF4-FFF2-40B4-BE49-F238E27FC236}">
                <a16:creationId xmlns:a16="http://schemas.microsoft.com/office/drawing/2014/main" id="{1CEC1C1C-7C15-B146-89D1-4673F3599949}"/>
              </a:ext>
            </a:extLst>
          </p:cNvPr>
          <p:cNvSpPr>
            <a:spLocks noGrp="1"/>
          </p:cNvSpPr>
          <p:nvPr>
            <p:ph type="body" sz="quarter" idx="12" hasCustomPrompt="1"/>
          </p:nvPr>
        </p:nvSpPr>
        <p:spPr>
          <a:xfrm>
            <a:off x="1312863" y="1175491"/>
            <a:ext cx="8928100" cy="3870325"/>
          </a:xfrm>
        </p:spPr>
        <p:txBody>
          <a:bodyPr/>
          <a:lstStyle>
            <a:lvl1pPr>
              <a:defRPr sz="2800" b="1"/>
            </a:lvl1pPr>
            <a:lvl2pPr marL="285750" indent="-285750">
              <a:buFont typeface="System Font Regular"/>
              <a:buChar char="–"/>
              <a:defRPr i="1"/>
            </a:lvl2pPr>
          </a:lstStyle>
          <a:p>
            <a:pPr lvl="0"/>
            <a:r>
              <a:rPr lang="en-US"/>
              <a:t>Use this box to include quote. To activate sub-level formatting of attribution, place cursor at beginning of text/line and hit tab or shift tab. Do not modify size or placement of textbox.</a:t>
            </a:r>
          </a:p>
          <a:p>
            <a:pPr lvl="1"/>
            <a:r>
              <a:rPr lang="en-US"/>
              <a:t>Attribution name</a:t>
            </a:r>
          </a:p>
        </p:txBody>
      </p:sp>
    </p:spTree>
    <p:extLst>
      <p:ext uri="{BB962C8B-B14F-4D97-AF65-F5344CB8AC3E}">
        <p14:creationId xmlns:p14="http://schemas.microsoft.com/office/powerpoint/2010/main" val="14183164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ntent + 1/3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8D7F26D7-CF8E-00CF-14F5-F91388C86FCB}"/>
              </a:ext>
            </a:extLst>
          </p:cNvPr>
          <p:cNvSpPr>
            <a:spLocks noGrp="1"/>
          </p:cNvSpPr>
          <p:nvPr>
            <p:ph type="body" sz="half" idx="13" hasCustomPrompt="1"/>
          </p:nvPr>
        </p:nvSpPr>
        <p:spPr>
          <a:xfrm>
            <a:off x="4846638" y="6378130"/>
            <a:ext cx="3831196"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4381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4847761" y="457201"/>
            <a:ext cx="6848725" cy="324444"/>
          </a:xfrm>
          <a:noFill/>
        </p:spPr>
        <p:txBody>
          <a:bodyPr vert="horz"/>
          <a:lstStyle>
            <a:lvl1pPr>
              <a:defRPr sz="2000" b="1">
                <a:solidFill>
                  <a:schemeClr val="accent1"/>
                </a:solidFill>
              </a:defRPr>
            </a:lvl1pPr>
          </a:lstStyle>
          <a:p>
            <a:pPr lvl="0"/>
            <a:r>
              <a:rPr lang="en-US"/>
              <a:t>Slide title; Arial 20pt bold, sentence case (1 line)</a:t>
            </a:r>
          </a:p>
        </p:txBody>
      </p:sp>
      <p:sp>
        <p:nvSpPr>
          <p:cNvPr id="4" name="Content Placeholder 3"/>
          <p:cNvSpPr>
            <a:spLocks noGrp="1"/>
          </p:cNvSpPr>
          <p:nvPr>
            <p:ph sz="half" idx="2" hasCustomPrompt="1"/>
          </p:nvPr>
        </p:nvSpPr>
        <p:spPr>
          <a:xfrm>
            <a:off x="4846638" y="1011250"/>
            <a:ext cx="6853236"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19020"/>
      </p:ext>
    </p:extLst>
  </p:cSld>
  <p:clrMapOvr>
    <a:masterClrMapping/>
  </p:clrMapOvr>
  <p:extLst>
    <p:ext uri="{DCECCB84-F9BA-43D5-87BE-67443E8EF086}">
      <p15:sldGuideLst xmlns:p15="http://schemas.microsoft.com/office/powerpoint/2012/main">
        <p15:guide id="1" pos="276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ontent + 1/2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60960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6553200" y="457201"/>
            <a:ext cx="5143286" cy="324444"/>
          </a:xfrm>
        </p:spPr>
        <p:txBody>
          <a:bodyPr vert="horz"/>
          <a:lstStyle>
            <a:lvl1pPr>
              <a:defRPr sz="2000" b="1">
                <a:solidFill>
                  <a:schemeClr val="accent1"/>
                </a:solidFill>
              </a:defRPr>
            </a:lvl1pPr>
          </a:lstStyle>
          <a:p>
            <a:pPr lvl="0"/>
            <a:r>
              <a:rPr lang="en-US"/>
              <a:t>Slide title; Arial 20pt bold, short (1 line)</a:t>
            </a:r>
          </a:p>
        </p:txBody>
      </p:sp>
      <p:sp>
        <p:nvSpPr>
          <p:cNvPr id="4" name="Content Placeholder 3"/>
          <p:cNvSpPr>
            <a:spLocks noGrp="1"/>
          </p:cNvSpPr>
          <p:nvPr>
            <p:ph sz="half" idx="2" hasCustomPrompt="1"/>
          </p:nvPr>
        </p:nvSpPr>
        <p:spPr>
          <a:xfrm>
            <a:off x="6553200" y="1011250"/>
            <a:ext cx="5146674"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6478"/>
      </p:ext>
    </p:extLst>
  </p:cSld>
  <p:clrMapOvr>
    <a:masterClrMapping/>
  </p:clrMapOvr>
  <p:extLst>
    <p:ext uri="{DCECCB84-F9BA-43D5-87BE-67443E8EF086}">
      <p15:sldGuideLst xmlns:p15="http://schemas.microsoft.com/office/powerpoint/2012/main">
        <p15:guide id="1" pos="3840">
          <p15:clr>
            <a:srgbClr val="FBAE40"/>
          </p15:clr>
        </p15:guide>
        <p15:guide id="2" pos="41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ntent + 2/3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7810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8284948" y="457201"/>
            <a:ext cx="3411538" cy="324444"/>
          </a:xfrm>
        </p:spPr>
        <p:txBody>
          <a:bodyPr vert="horz"/>
          <a:lstStyle>
            <a:lvl1pPr>
              <a:defRPr sz="2000" b="1">
                <a:solidFill>
                  <a:schemeClr val="accent1"/>
                </a:solidFill>
              </a:defRPr>
            </a:lvl1pPr>
          </a:lstStyle>
          <a:p>
            <a:pPr lvl="0"/>
            <a:r>
              <a:rPr lang="en-US"/>
              <a:t>Slide title; short (1 line)</a:t>
            </a:r>
          </a:p>
        </p:txBody>
      </p:sp>
      <p:sp>
        <p:nvSpPr>
          <p:cNvPr id="4" name="Content Placeholder 3"/>
          <p:cNvSpPr>
            <a:spLocks noGrp="1"/>
          </p:cNvSpPr>
          <p:nvPr>
            <p:ph sz="half" idx="2" hasCustomPrompt="1"/>
          </p:nvPr>
        </p:nvSpPr>
        <p:spPr>
          <a:xfrm>
            <a:off x="8284948" y="1011250"/>
            <a:ext cx="341153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0657"/>
      </p:ext>
    </p:extLst>
  </p:cSld>
  <p:clrMapOvr>
    <a:masterClrMapping/>
  </p:clrMapOvr>
  <p:extLst>
    <p:ext uri="{DCECCB84-F9BA-43D5-87BE-67443E8EF086}">
      <p15:sldGuideLst xmlns:p15="http://schemas.microsoft.com/office/powerpoint/2012/main">
        <p15:guide id="1" pos="5209">
          <p15:clr>
            <a:srgbClr val="FBAE40"/>
          </p15:clr>
        </p15:guide>
        <p15:guide id="2" pos="492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ntent +1/3 Image Right">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D5400A53-EBCB-4C45-958D-0060F4E1C0AE}"/>
              </a:ext>
            </a:extLst>
          </p:cNvPr>
          <p:cNvSpPr>
            <a:spLocks noGrp="1"/>
          </p:cNvSpPr>
          <p:nvPr>
            <p:ph type="pic" sz="quarter" idx="14"/>
          </p:nvPr>
        </p:nvSpPr>
        <p:spPr>
          <a:xfrm>
            <a:off x="7810500" y="0"/>
            <a:ext cx="4381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D18B3433-BA86-1313-9F7C-B7CAF91CBF7B}"/>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6829689" cy="324444"/>
          </a:xfrm>
        </p:spPr>
        <p:txBody>
          <a:bodyPr vert="horz"/>
          <a:lstStyle>
            <a:lvl1pPr>
              <a:defRPr sz="2000" b="1">
                <a:solidFill>
                  <a:schemeClr val="accent1"/>
                </a:solidFill>
              </a:defRPr>
            </a:lvl1pPr>
          </a:lstStyle>
          <a:p>
            <a:pPr lvl="0"/>
            <a:r>
              <a:rPr lang="en-US"/>
              <a:t>Slide title; Arial 20pt bold, sentence case (1 line)</a:t>
            </a:r>
          </a:p>
        </p:txBody>
      </p:sp>
      <p:sp>
        <p:nvSpPr>
          <p:cNvPr id="4" name="Content Placeholder 3"/>
          <p:cNvSpPr>
            <a:spLocks noGrp="1"/>
          </p:cNvSpPr>
          <p:nvPr>
            <p:ph sz="half" idx="2" hasCustomPrompt="1"/>
          </p:nvPr>
        </p:nvSpPr>
        <p:spPr>
          <a:xfrm>
            <a:off x="512064" y="1011250"/>
            <a:ext cx="683418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8624"/>
      </p:ext>
    </p:extLst>
  </p:cSld>
  <p:clrMapOvr>
    <a:masterClrMapping/>
  </p:clrMapOvr>
  <p:extLst>
    <p:ext uri="{DCECCB84-F9BA-43D5-87BE-67443E8EF086}">
      <p15:sldGuideLst xmlns:p15="http://schemas.microsoft.com/office/powerpoint/2012/main">
        <p15:guide id="1" pos="4914">
          <p15:clr>
            <a:srgbClr val="FBAE40"/>
          </p15:clr>
        </p15:guide>
        <p15:guide id="2" pos="462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ontent + 1/2 Image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6096000" y="0"/>
            <a:ext cx="60960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15CF3725-110D-AEBF-3EAD-9C8476D29F8C}"/>
              </a:ext>
            </a:extLst>
          </p:cNvPr>
          <p:cNvSpPr>
            <a:spLocks noGrp="1"/>
          </p:cNvSpPr>
          <p:nvPr>
            <p:ph type="body" sz="half" idx="13"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5143286" cy="324444"/>
          </a:xfrm>
        </p:spPr>
        <p:txBody>
          <a:bodyPr vert="horz"/>
          <a:lstStyle>
            <a:lvl1pPr>
              <a:defRPr sz="2000" b="1">
                <a:solidFill>
                  <a:schemeClr val="accent1"/>
                </a:solidFill>
              </a:defRPr>
            </a:lvl1pPr>
          </a:lstStyle>
          <a:p>
            <a:pPr lvl="0"/>
            <a:r>
              <a:rPr lang="en-US"/>
              <a:t>Slide title; Arial 20pt bold, short (1 line)</a:t>
            </a:r>
          </a:p>
        </p:txBody>
      </p:sp>
      <p:sp>
        <p:nvSpPr>
          <p:cNvPr id="4" name="Content Placeholder 3"/>
          <p:cNvSpPr>
            <a:spLocks noGrp="1"/>
          </p:cNvSpPr>
          <p:nvPr>
            <p:ph sz="half" idx="2" hasCustomPrompt="1"/>
          </p:nvPr>
        </p:nvSpPr>
        <p:spPr>
          <a:xfrm>
            <a:off x="512064" y="1011250"/>
            <a:ext cx="5146674"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16490"/>
      </p:ext>
    </p:extLst>
  </p:cSld>
  <p:clrMapOvr>
    <a:masterClrMapping/>
  </p:clrMapOvr>
  <p:extLst>
    <p:ext uri="{DCECCB84-F9BA-43D5-87BE-67443E8EF086}">
      <p15:sldGuideLst xmlns:p15="http://schemas.microsoft.com/office/powerpoint/2012/main">
        <p15:guide id="1" pos="3840">
          <p15:clr>
            <a:srgbClr val="FBAE40"/>
          </p15:clr>
        </p15:guide>
        <p15:guide id="2" pos="35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ontent + 2/3 Image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4381500" y="0"/>
            <a:ext cx="7810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12064" y="457201"/>
            <a:ext cx="3411538" cy="324444"/>
          </a:xfrm>
        </p:spPr>
        <p:txBody>
          <a:bodyPr vert="horz"/>
          <a:lstStyle>
            <a:lvl1pPr>
              <a:defRPr sz="2000" b="1">
                <a:solidFill>
                  <a:schemeClr val="accent1"/>
                </a:solidFill>
              </a:defRPr>
            </a:lvl1pPr>
          </a:lstStyle>
          <a:p>
            <a:pPr lvl="0"/>
            <a:r>
              <a:rPr lang="en-US"/>
              <a:t>Slide title; short (1 line)</a:t>
            </a:r>
          </a:p>
        </p:txBody>
      </p:sp>
      <p:sp>
        <p:nvSpPr>
          <p:cNvPr id="4" name="Content Placeholder 3"/>
          <p:cNvSpPr>
            <a:spLocks noGrp="1"/>
          </p:cNvSpPr>
          <p:nvPr>
            <p:ph sz="half" idx="2" hasCustomPrompt="1"/>
          </p:nvPr>
        </p:nvSpPr>
        <p:spPr>
          <a:xfrm>
            <a:off x="512064" y="1011250"/>
            <a:ext cx="341153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404549"/>
      </p:ext>
    </p:extLst>
  </p:cSld>
  <p:clrMapOvr>
    <a:masterClrMapping/>
  </p:clrMapOvr>
  <p:extLst>
    <p:ext uri="{DCECCB84-F9BA-43D5-87BE-67443E8EF086}">
      <p15:sldGuideLst xmlns:p15="http://schemas.microsoft.com/office/powerpoint/2012/main">
        <p15:guide id="1" pos="2467">
          <p15:clr>
            <a:srgbClr val="FBAE40"/>
          </p15:clr>
        </p15:guide>
        <p15:guide id="2" pos="27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1/2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708A9BD9-B4C1-F761-F29D-1A29B1DDDC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6" y="1371600"/>
            <a:ext cx="5131970" cy="530693"/>
          </a:xfrm>
        </p:spPr>
        <p:txBody>
          <a:bodyPr anchor="t"/>
          <a:lstStyle>
            <a:lvl1pPr marL="0" indent="0" algn="l">
              <a:buNone/>
              <a:defRPr sz="32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1" name="Text Placeholder 5">
            <a:extLst>
              <a:ext uri="{FF2B5EF4-FFF2-40B4-BE49-F238E27FC236}">
                <a16:creationId xmlns:a16="http://schemas.microsoft.com/office/drawing/2014/main" id="{31B503BD-4158-2C40-9E38-005D18DF3C41}"/>
              </a:ext>
            </a:extLst>
          </p:cNvPr>
          <p:cNvSpPr>
            <a:spLocks noGrp="1"/>
          </p:cNvSpPr>
          <p:nvPr>
            <p:ph type="body" sz="quarter" idx="13" hasCustomPrompt="1"/>
          </p:nvPr>
        </p:nvSpPr>
        <p:spPr>
          <a:xfrm>
            <a:off x="504823" y="3566160"/>
            <a:ext cx="5131971"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698954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Disclaimer</a:t>
            </a:r>
          </a:p>
        </p:txBody>
      </p:sp>
    </p:spTree>
    <p:extLst>
      <p:ext uri="{BB962C8B-B14F-4D97-AF65-F5344CB8AC3E}">
        <p14:creationId xmlns:p14="http://schemas.microsoft.com/office/powerpoint/2010/main" val="2417208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sclaim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1A0107-C577-4DC4-DA28-6A9EAA262E93}"/>
              </a:ext>
            </a:extLst>
          </p:cNvPr>
          <p:cNvGraphicFramePr>
            <a:graphicFrameLocks noChangeAspect="1"/>
          </p:cNvGraphicFramePr>
          <p:nvPr userDrawn="1">
            <p:custDataLst>
              <p:tags r:id="rId1"/>
            </p:custDataLst>
            <p:extLst>
              <p:ext uri="{D42A27DB-BD31-4B8C-83A1-F6EECF244321}">
                <p14:modId xmlns:p14="http://schemas.microsoft.com/office/powerpoint/2010/main" val="17488022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F31A0107-C577-4DC4-DA28-6A9EAA262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5890364F-9524-13F5-AFB9-2292E33DE461}"/>
              </a:ext>
            </a:extLst>
          </p:cNvPr>
          <p:cNvSpPr txBox="1"/>
          <p:nvPr userDrawn="1"/>
        </p:nvSpPr>
        <p:spPr>
          <a:xfrm>
            <a:off x="504826" y="1698625"/>
            <a:ext cx="11191660" cy="3385542"/>
          </a:xfrm>
          <a:prstGeom prst="rect">
            <a:avLst/>
          </a:prstGeom>
          <a:noFill/>
        </p:spPr>
        <p:txBody>
          <a:bodyPr wrap="square" lIns="0" tIns="0" rIns="0" bIns="0" rtlCol="0">
            <a:spAutoFit/>
          </a:bodyPr>
          <a:lstStyle/>
          <a:p>
            <a:r>
              <a:rPr lang="en-US" sz="1100" b="0" i="0" u="none" strike="noStrike" kern="1200">
                <a:solidFill>
                  <a:schemeClr val="tx1"/>
                </a:solidFill>
                <a:effectLst/>
                <a:latin typeface="+mn-lt"/>
                <a:ea typeface="+mn-ea"/>
                <a:cs typeface="+mn-cs"/>
              </a:rPr>
              <a:t>© 2023 Memorial Sloan-Kettering Cancer Center, et al. All rights reserved.</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This presentation is for informational purposes only. The content is not intended as a substitute for professional medical advice, diagnosis, or treatment. Always seek the advice of your doctor or other qualified health providers with any questions you may have regarding your personal health or medical condition.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The content and design of this presentation are protected by the U.S. and international copyright laws. This presentation or any portion thereof may not be reproduced, distributed, altered, or used in any manner, beyond your own personal and noncommercial use, without prior written consent from Memorial Sloan-Kettering Cancer Center. This presentation may contain copyrighted material, the use of which has not been specifically authorized by the copyright holders. We are making such material available in an effort to advance research and teaching related to cancer care and believe this constitutes “fair use” of any such copyrighted material as provided for in section 107 of the U.S. Copyright Act of 1976. If you wish to use copyrighted material from this presentation for purposes of your own that go beyond “fair use,” you must obtain permission from the copyright holder.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Memorial Sloan Kettering Cancer Center® and its logos are trademarks™ or registered® trademarks of Memorial Sloan-Kettering Cancer Center.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This presentation is not endorsed, sponsored, or authorized by or affiliated, associated, or in any way officially connected with any other company, government agency, or other third parties. All third-party product and company names as well as any related names, marks, emblems, or images featured or referred to within this course are trademarks™ or registered® trademarks of their respective holders. Any use of these trademarks is for identification and reference purposes only and in no way implies any connection between Memorial Sloan-Kettering Cancer Center and a respective trademark holder, nor does it signify that the trademark holder has licensed or approved any portion of this presentation. Memorial Sloan-Kettering Cancer Center makes no claim or representation regarding and accepts no responsibility for, the quality, nature, or reliability of third-party products.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If you require further information on permitted use or a license to use any content, address your inquiry to </a:t>
            </a:r>
            <a:r>
              <a:rPr lang="en-US" sz="1100" b="0" i="0" u="sng" strike="noStrike" kern="1200">
                <a:solidFill>
                  <a:schemeClr val="tx1"/>
                </a:solidFill>
                <a:effectLst/>
                <a:latin typeface="+mn-lt"/>
                <a:ea typeface="+mn-ea"/>
                <a:cs typeface="+mn-cs"/>
                <a:hlinkClick r:id="rId5"/>
              </a:rPr>
              <a:t>MarComReview@mskcc.org</a:t>
            </a:r>
            <a:r>
              <a:rPr lang="en-US" sz="1100" b="0" i="0" u="none" strike="noStrike" kern="1200">
                <a:solidFill>
                  <a:schemeClr val="tx1"/>
                </a:solidFill>
                <a:effectLst/>
                <a:latin typeface="+mn-lt"/>
                <a:ea typeface="+mn-ea"/>
                <a:cs typeface="+mn-cs"/>
              </a:rPr>
              <a:t>.</a:t>
            </a:r>
          </a:p>
        </p:txBody>
      </p:sp>
    </p:spTree>
    <p:extLst>
      <p:ext uri="{BB962C8B-B14F-4D97-AF65-F5344CB8AC3E}">
        <p14:creationId xmlns:p14="http://schemas.microsoft.com/office/powerpoint/2010/main" val="25896089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End Page layouts</a:t>
            </a:r>
          </a:p>
        </p:txBody>
      </p:sp>
    </p:spTree>
    <p:extLst>
      <p:ext uri="{BB962C8B-B14F-4D97-AF65-F5344CB8AC3E}">
        <p14:creationId xmlns:p14="http://schemas.microsoft.com/office/powerpoint/2010/main" val="125969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F54C89-1860-6542-AE68-06CDC85D9DE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481346" y="2628924"/>
            <a:ext cx="3229307" cy="1600150"/>
          </a:xfrm>
          <a:prstGeom prst="rect">
            <a:avLst/>
          </a:prstGeom>
        </p:spPr>
      </p:pic>
    </p:spTree>
    <p:extLst>
      <p:ext uri="{BB962C8B-B14F-4D97-AF65-F5344CB8AC3E}">
        <p14:creationId xmlns:p14="http://schemas.microsoft.com/office/powerpoint/2010/main" val="39341168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ack Page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F54C89-1860-6542-AE68-06CDC85D9DE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481346" y="2628924"/>
            <a:ext cx="3229307" cy="1600151"/>
          </a:xfrm>
          <a:prstGeom prst="rect">
            <a:avLst/>
          </a:prstGeom>
        </p:spPr>
      </p:pic>
    </p:spTree>
    <p:extLst>
      <p:ext uri="{BB962C8B-B14F-4D97-AF65-F5344CB8AC3E}">
        <p14:creationId xmlns:p14="http://schemas.microsoft.com/office/powerpoint/2010/main" val="32461280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B7B9861-91E9-C742-B7A7-F218EA9C1F1A}"/>
              </a:ext>
            </a:extLst>
          </p:cNvPr>
          <p:cNvSpPr txBox="1"/>
          <p:nvPr/>
        </p:nvSpPr>
        <p:spPr>
          <a:xfrm>
            <a:off x="2" y="1651589"/>
            <a:ext cx="12191999" cy="3554819"/>
          </a:xfrm>
          <a:prstGeom prst="rect">
            <a:avLst/>
          </a:prstGeom>
          <a:noFill/>
        </p:spPr>
        <p:txBody>
          <a:bodyPr wrap="square" lIns="337500" rIns="337500" rtlCol="0" anchor="ctr" anchorCtr="0">
            <a:spAutoFit/>
          </a:bodyPr>
          <a:lstStyle/>
          <a:p>
            <a:pPr algn="ctr"/>
            <a:r>
              <a:rPr lang="en-CA" sz="7500" noProof="0">
                <a:solidFill>
                  <a:schemeClr val="tx2"/>
                </a:solidFill>
                <a:latin typeface="+mj-lt"/>
              </a:rPr>
              <a:t>Do not use any of the layouts that may appear after this one</a:t>
            </a:r>
          </a:p>
        </p:txBody>
      </p:sp>
    </p:spTree>
    <p:extLst>
      <p:ext uri="{BB962C8B-B14F-4D97-AF65-F5344CB8AC3E}">
        <p14:creationId xmlns:p14="http://schemas.microsoft.com/office/powerpoint/2010/main" val="36997865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89101"/>
            <a:ext cx="11394276" cy="108001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71947" y="983051"/>
            <a:ext cx="11394276" cy="5176316"/>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71932" y="6356352"/>
            <a:ext cx="3860800"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900084" y="6356352"/>
            <a:ext cx="2844800" cy="365125"/>
          </a:xfrm>
        </p:spPr>
        <p:txBody>
          <a:bodyPr/>
          <a:lstStyle>
            <a:lvl1pPr>
              <a:defRPr>
                <a:solidFill>
                  <a:srgbClr val="000000"/>
                </a:solidFill>
              </a:defRPr>
            </a:lvl1pPr>
          </a:lstStyle>
          <a:p>
            <a:fld id="{D9DADDD7-F6DB-DE43-84D3-BDE65D6DBA61}" type="slidenum">
              <a:rPr lang="en-US" smtClean="0"/>
              <a:pPr/>
              <a:t>‹#›</a:t>
            </a:fld>
            <a:endParaRPr lang="en-US"/>
          </a:p>
        </p:txBody>
      </p:sp>
    </p:spTree>
    <p:extLst>
      <p:ext uri="{BB962C8B-B14F-4D97-AF65-F5344CB8AC3E}">
        <p14:creationId xmlns:p14="http://schemas.microsoft.com/office/powerpoint/2010/main" val="31466352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8762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2"/>
            <a:ext cx="2844800" cy="365125"/>
          </a:xfrm>
          <a:prstGeom prst="rect">
            <a:avLst/>
          </a:prstGeom>
        </p:spPr>
        <p:txBody>
          <a:bodyPr/>
          <a:lstStyle>
            <a:lvl1pPr>
              <a:defRPr>
                <a:latin typeface="Arial Narrow"/>
              </a:defRPr>
            </a:lvl1p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866D93FB-C225-4CC1-81D5-3E7930115DB8}" type="slidenum">
              <a:rPr lang="en-US" smtClean="0"/>
              <a:pPr/>
              <a:t>‹#›</a:t>
            </a:fld>
            <a:endParaRPr lang="en-US"/>
          </a:p>
        </p:txBody>
      </p:sp>
    </p:spTree>
    <p:extLst>
      <p:ext uri="{BB962C8B-B14F-4D97-AF65-F5344CB8AC3E}">
        <p14:creationId xmlns:p14="http://schemas.microsoft.com/office/powerpoint/2010/main" val="1600819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Only NO BA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solidFill>
                <a:latin typeface="Arial Narrow" panose="020B0606020202030204" pitchFamily="34" charset="0"/>
              </a:defRPr>
            </a:lvl1pPr>
          </a:lstStyle>
          <a:p>
            <a:fld id="{7E65ABA9-FDBC-404A-8885-A9833F77867B}" type="slidenum">
              <a:rPr lang="en-GB" smtClean="0"/>
              <a:pPr/>
              <a:t>‹#›</a:t>
            </a:fld>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7" name="Text Placeholder 7"/>
          <p:cNvSpPr>
            <a:spLocks noGrp="1"/>
          </p:cNvSpPr>
          <p:nvPr>
            <p:ph type="body" sz="quarter" idx="13" hasCustomPrompt="1"/>
          </p:nvPr>
        </p:nvSpPr>
        <p:spPr>
          <a:xfrm>
            <a:off x="334434" y="6068483"/>
            <a:ext cx="11523133" cy="226612"/>
          </a:xfrm>
        </p:spPr>
        <p:txBody>
          <a:bodyPr lIns="0" tIns="0" rIns="0" bIns="0" anchor="b">
            <a:noAutofit/>
          </a:bodyPr>
          <a:lstStyle>
            <a:lvl1pPr marL="0" indent="0">
              <a:spcBef>
                <a:spcPts val="0"/>
              </a:spcBef>
              <a:buNone/>
              <a:defRPr sz="1333"/>
            </a:lvl1pPr>
            <a:lvl2pPr marL="457189" indent="0">
              <a:buNone/>
              <a:defRPr sz="1400"/>
            </a:lvl2pPr>
            <a:lvl3pPr marL="914377" indent="0">
              <a:buNone/>
              <a:defRPr sz="1333"/>
            </a:lvl3pPr>
            <a:lvl4pPr marL="1371566" indent="0">
              <a:buNone/>
              <a:defRPr sz="1333"/>
            </a:lvl4pPr>
            <a:lvl5pPr marL="1828754" indent="0">
              <a:buNone/>
              <a:defRPr sz="1333"/>
            </a:lvl5pPr>
          </a:lstStyle>
          <a:p>
            <a:pPr lvl="0"/>
            <a:r>
              <a:rPr lang="en-US"/>
              <a:t>Click to add reference</a:t>
            </a:r>
          </a:p>
        </p:txBody>
      </p:sp>
      <p:pic>
        <p:nvPicPr>
          <p:cNvPr id="8" name="Picture 7"/>
          <p:cNvPicPr>
            <a:picLocks noChangeAspect="1"/>
          </p:cNvPicPr>
          <p:nvPr userDrawn="1"/>
        </p:nvPicPr>
        <p:blipFill>
          <a:blip r:embed="rId2"/>
          <a:stretch>
            <a:fillRect/>
          </a:stretch>
        </p:blipFill>
        <p:spPr>
          <a:xfrm>
            <a:off x="321799" y="137076"/>
            <a:ext cx="2552717" cy="528149"/>
          </a:xfrm>
          <a:prstGeom prst="rect">
            <a:avLst/>
          </a:prstGeom>
        </p:spPr>
      </p:pic>
    </p:spTree>
    <p:extLst>
      <p:ext uri="{BB962C8B-B14F-4D97-AF65-F5344CB8AC3E}">
        <p14:creationId xmlns:p14="http://schemas.microsoft.com/office/powerpoint/2010/main" val="108338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Blue OD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5560203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ítulo y objetos">
    <p:spTree>
      <p:nvGrpSpPr>
        <p:cNvPr id="1" name=""/>
        <p:cNvGrpSpPr/>
        <p:nvPr/>
      </p:nvGrpSpPr>
      <p:grpSpPr>
        <a:xfrm>
          <a:off x="0" y="0"/>
          <a:ext cx="0" cy="0"/>
          <a:chOff x="0" y="0"/>
          <a:chExt cx="0" cy="0"/>
        </a:xfrm>
      </p:grpSpPr>
      <p:sp>
        <p:nvSpPr>
          <p:cNvPr id="8" name="7 Marcador de texto"/>
          <p:cNvSpPr>
            <a:spLocks noGrp="1"/>
          </p:cNvSpPr>
          <p:nvPr>
            <p:ph type="body" sz="quarter" idx="10"/>
          </p:nvPr>
        </p:nvSpPr>
        <p:spPr>
          <a:xfrm>
            <a:off x="1032824" y="2060848"/>
            <a:ext cx="10441160" cy="4392488"/>
          </a:xfrm>
          <a:prstGeom prst="rect">
            <a:avLst/>
          </a:prstGeom>
        </p:spPr>
        <p:txBody>
          <a:bodyPr/>
          <a:lstStyle>
            <a:lvl1pPr marL="0" indent="0">
              <a:buNone/>
              <a:defRPr sz="2000">
                <a:solidFill>
                  <a:schemeClr val="tx1"/>
                </a:solidFill>
              </a:defRPr>
            </a:lvl1pPr>
            <a:lvl2pPr>
              <a:defRPr lang="es-ES" sz="1800" kern="1200" dirty="0" smtClean="0">
                <a:solidFill>
                  <a:schemeClr val="tx2"/>
                </a:solidFill>
                <a:latin typeface="Calibri" pitchFamily="34" charset="0"/>
                <a:ea typeface="+mn-ea"/>
                <a:cs typeface="Arial" charset="0"/>
              </a:defRPr>
            </a:lvl2pPr>
            <a:lvl3pPr>
              <a:defRPr lang="es-ES" sz="1800" kern="1200" dirty="0" smtClean="0">
                <a:solidFill>
                  <a:schemeClr val="bg2"/>
                </a:solidFill>
                <a:latin typeface="Calibri" pitchFamily="34" charset="0"/>
                <a:ea typeface="+mn-ea"/>
                <a:cs typeface="Arial" charset="0"/>
              </a:defRPr>
            </a:lvl3pPr>
            <a:lvl4pPr>
              <a:defRPr lang="es-ES" sz="1400" i="1" kern="1200" dirty="0" smtClean="0">
                <a:solidFill>
                  <a:schemeClr val="accent6"/>
                </a:solidFill>
                <a:latin typeface="Calibri" pitchFamily="34" charset="0"/>
                <a:ea typeface="+mn-ea"/>
                <a:cs typeface="Arial" charset="0"/>
              </a:defRPr>
            </a:lvl4pPr>
            <a:lvl5pPr>
              <a:defRPr lang="es-ES" sz="1400" i="1" kern="1200" dirty="0">
                <a:solidFill>
                  <a:schemeClr val="accent6"/>
                </a:solidFill>
                <a:latin typeface="Calibri" pitchFamily="34" charset="0"/>
                <a:ea typeface="+mn-ea"/>
                <a:cs typeface="Arial"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6" name="15 Título"/>
          <p:cNvSpPr>
            <a:spLocks noGrp="1"/>
          </p:cNvSpPr>
          <p:nvPr>
            <p:ph type="title"/>
          </p:nvPr>
        </p:nvSpPr>
        <p:spPr>
          <a:xfrm>
            <a:off x="262208" y="476672"/>
            <a:ext cx="11715832" cy="416326"/>
          </a:xfrm>
          <a:prstGeom prst="rect">
            <a:avLst/>
          </a:prstGeom>
        </p:spPr>
        <p:txBody>
          <a:bodyPr/>
          <a:lstStyle>
            <a:lvl1pPr algn="l" rtl="0" fontAlgn="base">
              <a:spcBef>
                <a:spcPct val="0"/>
              </a:spcBef>
              <a:spcAft>
                <a:spcPct val="0"/>
              </a:spcAft>
              <a:defRPr lang="es-ES" sz="2400" b="1" kern="1200" dirty="0">
                <a:solidFill>
                  <a:schemeClr val="bg2"/>
                </a:solidFill>
                <a:latin typeface="+mj-lt"/>
                <a:ea typeface="+mn-ea"/>
                <a:cs typeface="Arial" charset="0"/>
              </a:defRPr>
            </a:lvl1pPr>
          </a:lstStyle>
          <a:p>
            <a:r>
              <a:rPr lang="es-ES"/>
              <a:t>Haga clic para modificar el estilo de título del patrón</a:t>
            </a:r>
          </a:p>
        </p:txBody>
      </p:sp>
      <p:sp>
        <p:nvSpPr>
          <p:cNvPr id="20" name="19 Marcador de texto"/>
          <p:cNvSpPr>
            <a:spLocks noGrp="1"/>
          </p:cNvSpPr>
          <p:nvPr>
            <p:ph type="body" sz="quarter" idx="11"/>
          </p:nvPr>
        </p:nvSpPr>
        <p:spPr>
          <a:xfrm>
            <a:off x="262208" y="892998"/>
            <a:ext cx="11715832" cy="364274"/>
          </a:xfrm>
          <a:prstGeom prst="rect">
            <a:avLst/>
          </a:prstGeom>
        </p:spPr>
        <p:txBody>
          <a:bodyPr/>
          <a:lstStyle>
            <a:lvl1pPr>
              <a:buFontTx/>
              <a:buNone/>
              <a:defRPr lang="es-ES" sz="1800" i="1" kern="1200" dirty="0" smtClean="0">
                <a:solidFill>
                  <a:schemeClr val="accent6">
                    <a:lumMod val="75000"/>
                  </a:schemeClr>
                </a:solidFill>
                <a:latin typeface="Trebuchet MS" pitchFamily="34" charset="0"/>
                <a:ea typeface="+mn-ea"/>
                <a:cs typeface="Arial" charset="0"/>
              </a:defRPr>
            </a:lvl1pPr>
          </a:lstStyle>
          <a:p>
            <a:pPr lvl="0"/>
            <a:r>
              <a:rPr lang="es-ES"/>
              <a:t>Haga clic para modificar el estilo de texto del patrón</a:t>
            </a:r>
          </a:p>
        </p:txBody>
      </p:sp>
      <p:sp>
        <p:nvSpPr>
          <p:cNvPr id="2" name="Rectangle 1">
            <a:extLst>
              <a:ext uri="{FF2B5EF4-FFF2-40B4-BE49-F238E27FC236}">
                <a16:creationId xmlns:a16="http://schemas.microsoft.com/office/drawing/2014/main" id="{A59B6DB7-93BC-8074-C7D4-9F217EC3BB08}"/>
              </a:ext>
            </a:extLst>
          </p:cNvPr>
          <p:cNvSpPr/>
          <p:nvPr userDrawn="1"/>
        </p:nvSpPr>
        <p:spPr>
          <a:xfrm>
            <a:off x="0" y="6386423"/>
            <a:ext cx="12192000" cy="47157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Text&#10;&#10;Description automatically generated">
            <a:extLst>
              <a:ext uri="{FF2B5EF4-FFF2-40B4-BE49-F238E27FC236}">
                <a16:creationId xmlns:a16="http://schemas.microsoft.com/office/drawing/2014/main" id="{19337EBB-889A-E880-5E92-3830C2018C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709226" y="6435397"/>
            <a:ext cx="1432719" cy="347386"/>
          </a:xfrm>
          <a:prstGeom prst="rect">
            <a:avLst/>
          </a:prstGeom>
        </p:spPr>
      </p:pic>
      <p:sp>
        <p:nvSpPr>
          <p:cNvPr id="4" name="Rectangle 3">
            <a:extLst>
              <a:ext uri="{FF2B5EF4-FFF2-40B4-BE49-F238E27FC236}">
                <a16:creationId xmlns:a16="http://schemas.microsoft.com/office/drawing/2014/main" id="{6B20B1CE-C50A-3582-9AD1-C4BBA46B69A6}"/>
              </a:ext>
            </a:extLst>
          </p:cNvPr>
          <p:cNvSpPr/>
          <p:nvPr userDrawn="1"/>
        </p:nvSpPr>
        <p:spPr>
          <a:xfrm>
            <a:off x="0" y="2400"/>
            <a:ext cx="12192000" cy="15491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F3BFC7F-B657-9D1A-B9E4-2FA9536F541F}"/>
              </a:ext>
            </a:extLst>
          </p:cNvPr>
          <p:cNvSpPr txBox="1"/>
          <p:nvPr userDrawn="1"/>
        </p:nvSpPr>
        <p:spPr>
          <a:xfrm>
            <a:off x="527016" y="6411180"/>
            <a:ext cx="3562673" cy="477054"/>
          </a:xfrm>
          <a:prstGeom prst="rect">
            <a:avLst/>
          </a:prstGeom>
          <a:noFill/>
        </p:spPr>
        <p:txBody>
          <a:bodyPr wrap="square" lIns="91440" tIns="45720" rIns="91440" bIns="45720" rtlCol="0" anchor="t">
            <a:spAutoFit/>
          </a:bodyPr>
          <a:lstStyle/>
          <a:p>
            <a:r>
              <a:rPr lang="en-IN" sz="1100">
                <a:solidFill>
                  <a:schemeClr val="bg1"/>
                </a:solidFill>
                <a:latin typeface="Aharoni" panose="02010803020104030203" pitchFamily="2" charset="-79"/>
                <a:cs typeface="Aharoni" panose="02010803020104030203" pitchFamily="2" charset="-79"/>
              </a:rPr>
              <a:t>TARGETED WEBINAR on</a:t>
            </a:r>
            <a:endParaRPr lang="en-IN" sz="900">
              <a:solidFill>
                <a:schemeClr val="bg1"/>
              </a:solidFill>
              <a:latin typeface="Aharoni" panose="02010803020104030203" pitchFamily="2" charset="-79"/>
              <a:cs typeface="Aharoni" panose="02010803020104030203" pitchFamily="2" charset="-79"/>
            </a:endParaRPr>
          </a:p>
          <a:p>
            <a:r>
              <a:rPr lang="en-IN" sz="1400">
                <a:solidFill>
                  <a:schemeClr val="bg1"/>
                </a:solidFill>
                <a:latin typeface="Aharoni" panose="02010803020104030203" pitchFamily="2" charset="-79"/>
                <a:cs typeface="Aharoni" panose="02010803020104030203" pitchFamily="2" charset="-79"/>
              </a:rPr>
              <a:t>LUNG CANCER</a:t>
            </a:r>
          </a:p>
        </p:txBody>
      </p:sp>
      <p:pic>
        <p:nvPicPr>
          <p:cNvPr id="6" name="Picture 12" descr="A picture containing text&#10;&#10;Description automatically generated">
            <a:extLst>
              <a:ext uri="{FF2B5EF4-FFF2-40B4-BE49-F238E27FC236}">
                <a16:creationId xmlns:a16="http://schemas.microsoft.com/office/drawing/2014/main" id="{A9869D96-59B2-F5D2-2784-938FDB276B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50055" y="6444023"/>
            <a:ext cx="482973" cy="365125"/>
          </a:xfrm>
          <a:prstGeom prst="rect">
            <a:avLst/>
          </a:prstGeom>
        </p:spPr>
      </p:pic>
    </p:spTree>
    <p:extLst>
      <p:ext uri="{BB962C8B-B14F-4D97-AF65-F5344CB8AC3E}">
        <p14:creationId xmlns:p14="http://schemas.microsoft.com/office/powerpoint/2010/main" val="4212769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558C5A-684A-4091-907D-A4E02BFC40FD}" type="datetimeFigureOut">
              <a:rPr lang="en-US" smtClean="0">
                <a:solidFill>
                  <a:prstClr val="black">
                    <a:tint val="75000"/>
                  </a:prstClr>
                </a:solidFill>
              </a:rPr>
              <a:pPr/>
              <a:t>3/24/2025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EE44391-63F9-4002-BE1F-E8650E798D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92342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15B9E12-8F53-C74D-ACF6-5C5841BDF444}"/>
              </a:ext>
            </a:extLst>
          </p:cNvPr>
          <p:cNvGraphicFramePr>
            <a:graphicFrameLocks noChangeAspect="1"/>
          </p:cNvGraphicFramePr>
          <p:nvPr>
            <p:custDataLst>
              <p:tags r:id="rId1"/>
            </p:custDataLst>
            <p:extLst>
              <p:ext uri="{D42A27DB-BD31-4B8C-83A1-F6EECF244321}">
                <p14:modId xmlns:p14="http://schemas.microsoft.com/office/powerpoint/2010/main" val="36035747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415B9E12-8F53-C74D-ACF6-5C5841BDF44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p:txBody>
          <a:bodyPr/>
          <a:lstStyle>
            <a:lvl2pPr marL="45720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lvl2pPr>
          </a:lstStyle>
          <a:p>
            <a:pPr lvl="0"/>
            <a:endParaRPr lang="en-US"/>
          </a:p>
        </p:txBody>
      </p:sp>
      <p:sp>
        <p:nvSpPr>
          <p:cNvPr id="7" name="Footer Placeholder 6">
            <a:extLst>
              <a:ext uri="{FF2B5EF4-FFF2-40B4-BE49-F238E27FC236}">
                <a16:creationId xmlns:a16="http://schemas.microsoft.com/office/drawing/2014/main" id="{AF8D8092-2468-D648-A089-3B1A9527298B}"/>
              </a:ext>
            </a:extLst>
          </p:cNvPr>
          <p:cNvSpPr>
            <a:spLocks noGrp="1"/>
          </p:cNvSpPr>
          <p:nvPr>
            <p:ph type="ftr" sz="quarter" idx="10"/>
          </p:nvPr>
        </p:nvSpPr>
        <p:spPr/>
        <p:txBody>
          <a:bodyPr/>
          <a:lstStyle>
            <a:lvl1pPr>
              <a:defRPr>
                <a:solidFill>
                  <a:schemeClr val="bg1">
                    <a:lumMod val="75000"/>
                  </a:schemeClr>
                </a:solidFill>
              </a:defRPr>
            </a:lvl1pPr>
          </a:lstStyle>
          <a:p>
            <a:endParaRPr lang="en-US"/>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Text Placeholder 3">
            <a:extLst>
              <a:ext uri="{FF2B5EF4-FFF2-40B4-BE49-F238E27FC236}">
                <a16:creationId xmlns:a16="http://schemas.microsoft.com/office/drawing/2014/main" id="{5157959E-651B-B14F-BA5B-24DA1DB08587}"/>
              </a:ext>
            </a:extLst>
          </p:cNvPr>
          <p:cNvSpPr>
            <a:spLocks noGrp="1"/>
          </p:cNvSpPr>
          <p:nvPr>
            <p:ph type="body" sz="half" idx="2" hasCustomPrompt="1"/>
          </p:nvPr>
        </p:nvSpPr>
        <p:spPr>
          <a:xfrm>
            <a:off x="495514" y="6374651"/>
            <a:ext cx="7772400" cy="245223"/>
          </a:xfrm>
        </p:spPr>
        <p:txBody>
          <a:bodyPr anchor="b"/>
          <a:lstStyle>
            <a:lvl1pPr marL="0" indent="0">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8812195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C8B4-AB05-4840-8456-52C0FFB80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5DA95-5817-4B81-8C75-4F08C2313E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A4F712-F0EA-4A99-A0C8-C0E43C173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4766D-0ED1-479A-86B0-50DE5607317D}"/>
              </a:ext>
            </a:extLst>
          </p:cNvPr>
          <p:cNvSpPr>
            <a:spLocks noGrp="1"/>
          </p:cNvSpPr>
          <p:nvPr>
            <p:ph type="dt" sz="half" idx="10"/>
          </p:nvPr>
        </p:nvSpPr>
        <p:spPr/>
        <p:txBody>
          <a:bodyPr/>
          <a:lstStyle/>
          <a:p>
            <a:fld id="{9451FC96-CD5B-46D6-A6EF-3AFEBF754237}" type="datetimeFigureOut">
              <a:rPr lang="en-US" smtClean="0"/>
              <a:t>3/24/2025</a:t>
            </a:fld>
            <a:endParaRPr lang="en-US"/>
          </a:p>
        </p:txBody>
      </p:sp>
      <p:sp>
        <p:nvSpPr>
          <p:cNvPr id="6" name="Footer Placeholder 5">
            <a:extLst>
              <a:ext uri="{FF2B5EF4-FFF2-40B4-BE49-F238E27FC236}">
                <a16:creationId xmlns:a16="http://schemas.microsoft.com/office/drawing/2014/main" id="{2DE7BE29-0C40-40B4-B3BC-4C4BDC969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95AF3-BC3E-4B52-9EDD-BCEC7A48150F}"/>
              </a:ext>
            </a:extLst>
          </p:cNvPr>
          <p:cNvSpPr>
            <a:spLocks noGrp="1"/>
          </p:cNvSpPr>
          <p:nvPr>
            <p:ph type="sldNum" sz="quarter" idx="12"/>
          </p:nvPr>
        </p:nvSpPr>
        <p:spPr/>
        <p:txBody>
          <a:bodyPr/>
          <a:lstStyle/>
          <a:p>
            <a:fld id="{C8169D9F-56F0-45F7-BDEF-7CE060492F29}" type="slidenum">
              <a:rPr lang="en-US" smtClean="0"/>
              <a:t>‹#›</a:t>
            </a:fld>
            <a:endParaRPr lang="en-US"/>
          </a:p>
        </p:txBody>
      </p:sp>
    </p:spTree>
    <p:extLst>
      <p:ext uri="{BB962C8B-B14F-4D97-AF65-F5344CB8AC3E}">
        <p14:creationId xmlns:p14="http://schemas.microsoft.com/office/powerpoint/2010/main" val="26244980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go_NCCNac23">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46FF636-E344-470E-AFD0-4050870D5594}"/>
              </a:ext>
            </a:extLst>
          </p:cNvPr>
          <p:cNvGrpSpPr/>
          <p:nvPr userDrawn="1"/>
        </p:nvGrpSpPr>
        <p:grpSpPr>
          <a:xfrm>
            <a:off x="659176" y="1236336"/>
            <a:ext cx="10388906" cy="3768383"/>
            <a:chOff x="901547" y="1441505"/>
            <a:chExt cx="10388906" cy="3768383"/>
          </a:xfrm>
        </p:grpSpPr>
        <p:sp>
          <p:nvSpPr>
            <p:cNvPr id="6" name="Rectangle 5">
              <a:extLst>
                <a:ext uri="{FF2B5EF4-FFF2-40B4-BE49-F238E27FC236}">
                  <a16:creationId xmlns:a16="http://schemas.microsoft.com/office/drawing/2014/main" id="{E9B61359-78E7-4DB9-9CB0-652964D8031D}"/>
                </a:ext>
              </a:extLst>
            </p:cNvPr>
            <p:cNvSpPr/>
            <p:nvPr userDrawn="1"/>
          </p:nvSpPr>
          <p:spPr>
            <a:xfrm>
              <a:off x="4775813" y="4840556"/>
              <a:ext cx="6096000" cy="369332"/>
            </a:xfrm>
            <a:prstGeom prst="rect">
              <a:avLst/>
            </a:prstGeom>
          </p:spPr>
          <p:txBody>
            <a:bodyPr>
              <a:spAutoFit/>
            </a:bodyPr>
            <a:lstStyle/>
            <a:p>
              <a:pPr algn="r"/>
              <a:r>
                <a:rPr lang="en-US" sz="1800" b="1" i="0" u="none" strike="noStrike" baseline="0">
                  <a:solidFill>
                    <a:srgbClr val="414142"/>
                  </a:solidFill>
                  <a:latin typeface="Roboto-Regular"/>
                </a:rPr>
                <a:t>Orlando World Center Marriott   |   Orlando, Florida</a:t>
              </a:r>
              <a:endParaRPr lang="en-US" b="1">
                <a:solidFill>
                  <a:srgbClr val="414142"/>
                </a:solidFill>
              </a:endParaRPr>
            </a:p>
          </p:txBody>
        </p:sp>
        <p:grpSp>
          <p:nvGrpSpPr>
            <p:cNvPr id="11" name="Group 10">
              <a:extLst>
                <a:ext uri="{FF2B5EF4-FFF2-40B4-BE49-F238E27FC236}">
                  <a16:creationId xmlns:a16="http://schemas.microsoft.com/office/drawing/2014/main" id="{BCB7ADB3-3933-403A-A0CD-4025B98D860E}"/>
                </a:ext>
              </a:extLst>
            </p:cNvPr>
            <p:cNvGrpSpPr/>
            <p:nvPr userDrawn="1"/>
          </p:nvGrpSpPr>
          <p:grpSpPr>
            <a:xfrm>
              <a:off x="901547" y="1441505"/>
              <a:ext cx="10388906" cy="3399051"/>
              <a:chOff x="901547" y="1694585"/>
              <a:chExt cx="10388906" cy="3399051"/>
            </a:xfrm>
          </p:grpSpPr>
          <p:pic>
            <p:nvPicPr>
              <p:cNvPr id="14" name="Picture 13">
                <a:extLst>
                  <a:ext uri="{FF2B5EF4-FFF2-40B4-BE49-F238E27FC236}">
                    <a16:creationId xmlns:a16="http://schemas.microsoft.com/office/drawing/2014/main" id="{34A4186F-DBC1-4484-B2FE-081AC61B0B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01547" y="1694585"/>
                <a:ext cx="10388906" cy="2831336"/>
              </a:xfrm>
              <a:prstGeom prst="rect">
                <a:avLst/>
              </a:prstGeom>
            </p:spPr>
          </p:pic>
          <p:sp>
            <p:nvSpPr>
              <p:cNvPr id="17" name="Rectangle 16">
                <a:extLst>
                  <a:ext uri="{FF2B5EF4-FFF2-40B4-BE49-F238E27FC236}">
                    <a16:creationId xmlns:a16="http://schemas.microsoft.com/office/drawing/2014/main" id="{7EE1A243-559B-45A5-972C-FF5CE2859D9A}"/>
                  </a:ext>
                </a:extLst>
              </p:cNvPr>
              <p:cNvSpPr/>
              <p:nvPr userDrawn="1"/>
            </p:nvSpPr>
            <p:spPr>
              <a:xfrm>
                <a:off x="4109292" y="4508861"/>
                <a:ext cx="6762521" cy="584775"/>
              </a:xfrm>
              <a:prstGeom prst="rect">
                <a:avLst/>
              </a:prstGeom>
            </p:spPr>
            <p:txBody>
              <a:bodyPr wrap="square">
                <a:spAutoFit/>
              </a:bodyPr>
              <a:lstStyle/>
              <a:p>
                <a:pPr algn="r"/>
                <a:r>
                  <a:rPr lang="en-US" sz="3200" b="1" i="0" u="none" strike="noStrike" baseline="0">
                    <a:solidFill>
                      <a:srgbClr val="870F54"/>
                    </a:solidFill>
                    <a:latin typeface="+mj-lt"/>
                  </a:rPr>
                  <a:t>Friday, March 31 – April 2, 2023</a:t>
                </a:r>
                <a:endParaRPr lang="en-US" sz="3200" b="1">
                  <a:solidFill>
                    <a:srgbClr val="870F54"/>
                  </a:solidFill>
                  <a:latin typeface="+mj-lt"/>
                </a:endParaRPr>
              </a:p>
            </p:txBody>
          </p:sp>
        </p:grpSp>
      </p:grpSp>
    </p:spTree>
    <p:extLst>
      <p:ext uri="{BB962C8B-B14F-4D97-AF65-F5344CB8AC3E}">
        <p14:creationId xmlns:p14="http://schemas.microsoft.com/office/powerpoint/2010/main" val="19292695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1 speaker">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64085" y="2248060"/>
            <a:ext cx="10921102" cy="1728573"/>
          </a:xfrm>
        </p:spPr>
        <p:txBody>
          <a:bodyPr>
            <a:normAutofit/>
          </a:bodyPr>
          <a:lstStyle>
            <a:lvl1pPr>
              <a:lnSpc>
                <a:spcPct val="100000"/>
              </a:lnSpc>
              <a:defRPr sz="4000" b="1">
                <a:solidFill>
                  <a:srgbClr val="016194"/>
                </a:solidFill>
                <a:effectLst/>
              </a:defRPr>
            </a:lvl1pPr>
          </a:lstStyle>
          <a:p>
            <a:r>
              <a:rPr lang="en-US"/>
              <a:t>Session Title</a:t>
            </a:r>
          </a:p>
        </p:txBody>
      </p:sp>
      <p:sp>
        <p:nvSpPr>
          <p:cNvPr id="14" name="Text Placeholder 28"/>
          <p:cNvSpPr>
            <a:spLocks noGrp="1"/>
          </p:cNvSpPr>
          <p:nvPr>
            <p:ph type="body" sz="quarter" idx="10" hasCustomPrompt="1"/>
          </p:nvPr>
        </p:nvSpPr>
        <p:spPr>
          <a:xfrm>
            <a:off x="664300" y="4218645"/>
            <a:ext cx="10921102" cy="558800"/>
          </a:xfrm>
        </p:spPr>
        <p:txBody>
          <a:bodyPr anchor="ctr" anchorCtr="0">
            <a:noAutofit/>
          </a:bodyPr>
          <a:lstStyle>
            <a:lvl1pPr marL="0" indent="0">
              <a:buNone/>
              <a:defRPr sz="2800" b="1">
                <a:solidFill>
                  <a:schemeClr val="tx1"/>
                </a:solidFill>
                <a:effectLst/>
              </a:defRPr>
            </a:lvl1pPr>
          </a:lstStyle>
          <a:p>
            <a:pPr lvl="0"/>
            <a:r>
              <a:rPr lang="en-US"/>
              <a:t>Speaker Name</a:t>
            </a:r>
          </a:p>
        </p:txBody>
      </p:sp>
      <p:sp>
        <p:nvSpPr>
          <p:cNvPr id="15" name="Text Placeholder 28"/>
          <p:cNvSpPr>
            <a:spLocks noGrp="1"/>
          </p:cNvSpPr>
          <p:nvPr>
            <p:ph type="body" sz="quarter" idx="11" hasCustomPrompt="1"/>
          </p:nvPr>
        </p:nvSpPr>
        <p:spPr>
          <a:xfrm>
            <a:off x="664085" y="4714034"/>
            <a:ext cx="10921102" cy="945916"/>
          </a:xfrm>
        </p:spPr>
        <p:txBody>
          <a:bodyPr anchor="t" anchorCtr="0">
            <a:normAutofit/>
          </a:bodyPr>
          <a:lstStyle>
            <a:lvl1pPr marL="0" indent="0">
              <a:buNone/>
              <a:defRPr sz="2400" i="1">
                <a:solidFill>
                  <a:srgbClr val="404040"/>
                </a:solidFill>
                <a:effectLst/>
              </a:defRPr>
            </a:lvl1pPr>
          </a:lstStyle>
          <a:p>
            <a:pPr lvl="0"/>
            <a:r>
              <a:rPr lang="en-US"/>
              <a:t>Affiliation</a:t>
            </a:r>
          </a:p>
        </p:txBody>
      </p:sp>
      <p:sp>
        <p:nvSpPr>
          <p:cNvPr id="18" name="Text Placeholder 17"/>
          <p:cNvSpPr>
            <a:spLocks noGrp="1"/>
          </p:cNvSpPr>
          <p:nvPr userDrawn="1">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3" name="Picture 2">
            <a:extLst>
              <a:ext uri="{FF2B5EF4-FFF2-40B4-BE49-F238E27FC236}">
                <a16:creationId xmlns:a16="http://schemas.microsoft.com/office/drawing/2014/main" id="{9FFAD104-04FA-4DCF-9A1F-33D7305040C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15775191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66681"/>
            <a:ext cx="10921102" cy="1325563"/>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14" name="Text Placeholder 28"/>
          <p:cNvSpPr>
            <a:spLocks noGrp="1"/>
          </p:cNvSpPr>
          <p:nvPr>
            <p:ph type="body" sz="quarter" idx="10" hasCustomPrompt="1"/>
          </p:nvPr>
        </p:nvSpPr>
        <p:spPr>
          <a:xfrm>
            <a:off x="658123" y="3434969"/>
            <a:ext cx="10921102" cy="558800"/>
          </a:xfrm>
        </p:spPr>
        <p:txBody>
          <a:bodyPr anchor="ctr" anchorCtr="0">
            <a:noAutofit/>
          </a:bodyPr>
          <a:lstStyle>
            <a:lvl1pPr marL="0" indent="0">
              <a:buNone/>
              <a:defRPr sz="2800" b="1">
                <a:solidFill>
                  <a:schemeClr val="tx1"/>
                </a:solidFill>
              </a:defRPr>
            </a:lvl1pPr>
          </a:lstStyle>
          <a:p>
            <a:pPr lvl="0"/>
            <a:r>
              <a:rPr lang="en-US"/>
              <a:t>Speaker Name</a:t>
            </a:r>
          </a:p>
        </p:txBody>
      </p:sp>
      <p:sp>
        <p:nvSpPr>
          <p:cNvPr id="15" name="Text Placeholder 28"/>
          <p:cNvSpPr>
            <a:spLocks noGrp="1"/>
          </p:cNvSpPr>
          <p:nvPr>
            <p:ph type="body" sz="quarter" idx="11" hasCustomPrompt="1"/>
          </p:nvPr>
        </p:nvSpPr>
        <p:spPr>
          <a:xfrm>
            <a:off x="657908" y="3900694"/>
            <a:ext cx="10921102" cy="558800"/>
          </a:xfrm>
        </p:spPr>
        <p:txBody>
          <a:bodyPr anchor="ctr" anchorCtr="0">
            <a:normAutofit/>
          </a:bodyPr>
          <a:lstStyle>
            <a:lvl1pPr marL="0" indent="0">
              <a:buNone/>
              <a:defRPr sz="2400" i="1">
                <a:solidFill>
                  <a:srgbClr val="404040"/>
                </a:solidFill>
              </a:defRPr>
            </a:lvl1pPr>
          </a:lstStyle>
          <a:p>
            <a:pPr lvl="0"/>
            <a:r>
              <a:rPr lang="en-US"/>
              <a:t>Affiliation</a:t>
            </a:r>
          </a:p>
        </p:txBody>
      </p:sp>
      <p:sp>
        <p:nvSpPr>
          <p:cNvPr id="20" name="Text Placeholder 28"/>
          <p:cNvSpPr>
            <a:spLocks noGrp="1"/>
          </p:cNvSpPr>
          <p:nvPr userDrawn="1">
            <p:ph type="body" sz="quarter" idx="15" hasCustomPrompt="1"/>
          </p:nvPr>
        </p:nvSpPr>
        <p:spPr>
          <a:xfrm>
            <a:off x="606813" y="4709144"/>
            <a:ext cx="10921102" cy="558800"/>
          </a:xfrm>
        </p:spPr>
        <p:txBody>
          <a:bodyPr anchor="ctr" anchorCtr="0">
            <a:noAutofit/>
          </a:bodyPr>
          <a:lstStyle>
            <a:lvl1pPr marL="0" indent="0">
              <a:buNone/>
              <a:defRPr sz="2800" b="1">
                <a:solidFill>
                  <a:schemeClr val="tx1"/>
                </a:solidFill>
              </a:defRPr>
            </a:lvl1pPr>
          </a:lstStyle>
          <a:p>
            <a:pPr lvl="0"/>
            <a:r>
              <a:rPr lang="en-US"/>
              <a:t>Speaker 2 Name</a:t>
            </a:r>
          </a:p>
        </p:txBody>
      </p:sp>
      <p:sp>
        <p:nvSpPr>
          <p:cNvPr id="21" name="Text Placeholder 28"/>
          <p:cNvSpPr>
            <a:spLocks noGrp="1"/>
          </p:cNvSpPr>
          <p:nvPr userDrawn="1">
            <p:ph type="body" sz="quarter" idx="16" hasCustomPrompt="1"/>
          </p:nvPr>
        </p:nvSpPr>
        <p:spPr>
          <a:xfrm>
            <a:off x="657908" y="5165007"/>
            <a:ext cx="10921102" cy="558800"/>
          </a:xfrm>
        </p:spPr>
        <p:txBody>
          <a:bodyPr anchor="ctr" anchorCtr="0">
            <a:normAutofit/>
          </a:bodyPr>
          <a:lstStyle>
            <a:lvl1pPr marL="0" indent="0">
              <a:buNone/>
              <a:defRPr sz="2400" i="1">
                <a:solidFill>
                  <a:srgbClr val="404040"/>
                </a:solidFill>
              </a:defRPr>
            </a:lvl1pPr>
          </a:lstStyle>
          <a:p>
            <a:pPr lvl="0"/>
            <a:r>
              <a:rPr lang="en-US"/>
              <a:t>Affiliation 2</a:t>
            </a:r>
          </a:p>
        </p:txBody>
      </p:sp>
      <p:sp>
        <p:nvSpPr>
          <p:cNvPr id="16" name="Text Placeholder 17">
            <a:extLst>
              <a:ext uri="{FF2B5EF4-FFF2-40B4-BE49-F238E27FC236}">
                <a16:creationId xmlns:a16="http://schemas.microsoft.com/office/drawing/2014/main" id="{64BC4369-1AF5-4F75-A0DC-3D88EE13B4C9}"/>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17" name="Picture 16">
            <a:extLst>
              <a:ext uri="{FF2B5EF4-FFF2-40B4-BE49-F238E27FC236}">
                <a16:creationId xmlns:a16="http://schemas.microsoft.com/office/drawing/2014/main" id="{49C7AE1A-8D8E-405C-895B-F070A22B0E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21213404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Panel">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97074"/>
            <a:ext cx="10921102" cy="1412565"/>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33" name="Text Placeholder 28">
            <a:extLst>
              <a:ext uri="{FF2B5EF4-FFF2-40B4-BE49-F238E27FC236}">
                <a16:creationId xmlns:a16="http://schemas.microsoft.com/office/drawing/2014/main" id="{22295226-4447-4D30-8E14-00CC5ABDBFC9}"/>
              </a:ext>
            </a:extLst>
          </p:cNvPr>
          <p:cNvSpPr>
            <a:spLocks noGrp="1"/>
          </p:cNvSpPr>
          <p:nvPr>
            <p:ph type="body" sz="quarter" idx="10" hasCustomPrompt="1"/>
          </p:nvPr>
        </p:nvSpPr>
        <p:spPr>
          <a:xfrm>
            <a:off x="658124" y="3411734"/>
            <a:ext cx="10920886" cy="2457046"/>
          </a:xfrm>
        </p:spPr>
        <p:txBody>
          <a:bodyPr anchor="t" anchorCtr="0">
            <a:noAutofit/>
          </a:bodyPr>
          <a:lstStyle>
            <a:lvl1pPr marL="0" indent="0">
              <a:buNone/>
              <a:defRPr sz="2000" b="0">
                <a:solidFill>
                  <a:schemeClr val="tx1"/>
                </a:solidFill>
              </a:defRPr>
            </a:lvl1pPr>
          </a:lstStyle>
          <a:p>
            <a:pPr lvl="0"/>
            <a:r>
              <a:rPr lang="en-US"/>
              <a:t>Panelists’ Names &amp; Affiliations</a:t>
            </a:r>
          </a:p>
        </p:txBody>
      </p:sp>
      <p:sp>
        <p:nvSpPr>
          <p:cNvPr id="7" name="Text Placeholder 17">
            <a:extLst>
              <a:ext uri="{FF2B5EF4-FFF2-40B4-BE49-F238E27FC236}">
                <a16:creationId xmlns:a16="http://schemas.microsoft.com/office/drawing/2014/main" id="{FE4C2A9D-71A5-4A13-9B1A-261EE8D79AE8}"/>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8" name="Picture 7">
            <a:extLst>
              <a:ext uri="{FF2B5EF4-FFF2-40B4-BE49-F238E27FC236}">
                <a16:creationId xmlns:a16="http://schemas.microsoft.com/office/drawing/2014/main" id="{205A9637-80A7-43CF-915E-E04E4470778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37685090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Section Title (block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C3513C-DA8F-4CFA-982E-58D69B1D7FF0}"/>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841456"/>
            <a:ext cx="9764486" cy="2387600"/>
          </a:xfrm>
        </p:spPr>
        <p:txBody>
          <a:bodyPr anchor="ctr" anchorCtr="0">
            <a:normAutofit/>
          </a:bodyPr>
          <a:lstStyle>
            <a:lvl1pPr algn="ctr">
              <a:defRPr sz="4800" b="1">
                <a:solidFill>
                  <a:srgbClr val="016194"/>
                </a:solidFill>
                <a:effectLst/>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834243" y="4414322"/>
            <a:ext cx="9144000" cy="1254958"/>
          </a:xfrm>
        </p:spPr>
        <p:txBody>
          <a:bodyPr/>
          <a:lstStyle>
            <a:lvl1pPr marL="0" indent="0" algn="ctr">
              <a:buNone/>
              <a:defRPr sz="2400" i="1">
                <a:solidFill>
                  <a:schemeClr val="tx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8" name="Group 7">
            <a:extLst>
              <a:ext uri="{FF2B5EF4-FFF2-40B4-BE49-F238E27FC236}">
                <a16:creationId xmlns:a16="http://schemas.microsoft.com/office/drawing/2014/main" id="{7B9E38D6-51B8-402D-B138-DEDA4C609EB0}"/>
              </a:ext>
            </a:extLst>
          </p:cNvPr>
          <p:cNvGrpSpPr/>
          <p:nvPr userDrawn="1"/>
        </p:nvGrpSpPr>
        <p:grpSpPr>
          <a:xfrm>
            <a:off x="0" y="0"/>
            <a:ext cx="373290" cy="6860481"/>
            <a:chOff x="0" y="0"/>
            <a:chExt cx="373290" cy="6860481"/>
          </a:xfrm>
        </p:grpSpPr>
        <p:sp>
          <p:nvSpPr>
            <p:cNvPr id="9" name="Rectangle 8">
              <a:extLst>
                <a:ext uri="{FF2B5EF4-FFF2-40B4-BE49-F238E27FC236}">
                  <a16:creationId xmlns:a16="http://schemas.microsoft.com/office/drawing/2014/main" id="{FC57D613-D6AA-40E5-AA50-EF7DE5C520AA}"/>
                </a:ext>
              </a:extLst>
            </p:cNvPr>
            <p:cNvSpPr/>
            <p:nvPr userDrawn="1"/>
          </p:nvSpPr>
          <p:spPr>
            <a:xfrm rot="5400000" flipV="1">
              <a:off x="-910634" y="3243596"/>
              <a:ext cx="21945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7F1A533D-DB47-42C7-ADA2-B523CF7836B2}"/>
                </a:ext>
              </a:extLst>
            </p:cNvPr>
            <p:cNvSpPr/>
            <p:nvPr userDrawn="1"/>
          </p:nvSpPr>
          <p:spPr>
            <a:xfrm rot="5400000" flipV="1">
              <a:off x="-910635" y="910635"/>
              <a:ext cx="21945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3" name="Rectangle 12">
              <a:extLst>
                <a:ext uri="{FF2B5EF4-FFF2-40B4-BE49-F238E27FC236}">
                  <a16:creationId xmlns:a16="http://schemas.microsoft.com/office/drawing/2014/main" id="{EA8B3717-584A-45F9-9871-9BDAFFDB6A4A}"/>
                </a:ext>
              </a:extLst>
            </p:cNvPr>
            <p:cNvSpPr/>
            <p:nvPr userDrawn="1"/>
          </p:nvSpPr>
          <p:spPr>
            <a:xfrm rot="5400000" flipV="1">
              <a:off x="-910634" y="5576556"/>
              <a:ext cx="21945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Tree>
    <p:extLst>
      <p:ext uri="{BB962C8B-B14F-4D97-AF65-F5344CB8AC3E}">
        <p14:creationId xmlns:p14="http://schemas.microsoft.com/office/powerpoint/2010/main" val="40672787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CCN MI Map">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E4C71D9-0D84-4709-AD34-3220FC484746}"/>
              </a:ext>
            </a:extLst>
          </p:cNvPr>
          <p:cNvSpPr/>
          <p:nvPr userDrawn="1"/>
        </p:nvSpPr>
        <p:spPr>
          <a:xfrm>
            <a:off x="1524" y="0"/>
            <a:ext cx="12188952"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E87E376-91FB-42AF-A101-65C50E14BC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018" y="376645"/>
            <a:ext cx="2714961" cy="678548"/>
          </a:xfrm>
          <a:prstGeom prst="rect">
            <a:avLst/>
          </a:prstGeom>
          <a:noFill/>
        </p:spPr>
      </p:pic>
      <p:grpSp>
        <p:nvGrpSpPr>
          <p:cNvPr id="18" name="Group 17">
            <a:extLst>
              <a:ext uri="{FF2B5EF4-FFF2-40B4-BE49-F238E27FC236}">
                <a16:creationId xmlns:a16="http://schemas.microsoft.com/office/drawing/2014/main" id="{4A6F83B8-F503-444E-9143-6E6778209A32}"/>
              </a:ext>
            </a:extLst>
          </p:cNvPr>
          <p:cNvGrpSpPr/>
          <p:nvPr userDrawn="1"/>
        </p:nvGrpSpPr>
        <p:grpSpPr>
          <a:xfrm>
            <a:off x="0" y="0"/>
            <a:ext cx="373290" cy="6860481"/>
            <a:chOff x="0" y="0"/>
            <a:chExt cx="373290" cy="6860481"/>
          </a:xfrm>
        </p:grpSpPr>
        <p:sp>
          <p:nvSpPr>
            <p:cNvPr id="19" name="Rectangle 18">
              <a:extLst>
                <a:ext uri="{FF2B5EF4-FFF2-40B4-BE49-F238E27FC236}">
                  <a16:creationId xmlns:a16="http://schemas.microsoft.com/office/drawing/2014/main" id="{B22C413C-F68C-4CDF-A845-C42BDEF27B7E}"/>
                </a:ext>
              </a:extLst>
            </p:cNvPr>
            <p:cNvSpPr/>
            <p:nvPr userDrawn="1"/>
          </p:nvSpPr>
          <p:spPr>
            <a:xfrm rot="5400000" flipV="1">
              <a:off x="-910634" y="3243596"/>
              <a:ext cx="21945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24" name="Rectangle 23">
              <a:extLst>
                <a:ext uri="{FF2B5EF4-FFF2-40B4-BE49-F238E27FC236}">
                  <a16:creationId xmlns:a16="http://schemas.microsoft.com/office/drawing/2014/main" id="{D3577968-558F-46AE-B24B-1ABD3293C637}"/>
                </a:ext>
              </a:extLst>
            </p:cNvPr>
            <p:cNvSpPr/>
            <p:nvPr userDrawn="1"/>
          </p:nvSpPr>
          <p:spPr>
            <a:xfrm rot="5400000" flipV="1">
              <a:off x="-910635" y="910635"/>
              <a:ext cx="21945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25" name="Rectangle 24">
              <a:extLst>
                <a:ext uri="{FF2B5EF4-FFF2-40B4-BE49-F238E27FC236}">
                  <a16:creationId xmlns:a16="http://schemas.microsoft.com/office/drawing/2014/main" id="{552B2CA9-764A-4E6B-9245-DCEF53DE6753}"/>
                </a:ext>
              </a:extLst>
            </p:cNvPr>
            <p:cNvSpPr/>
            <p:nvPr userDrawn="1"/>
          </p:nvSpPr>
          <p:spPr>
            <a:xfrm rot="5400000" flipV="1">
              <a:off x="-910634" y="5576556"/>
              <a:ext cx="21945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
        <p:nvSpPr>
          <p:cNvPr id="32" name="TextBox 31">
            <a:extLst>
              <a:ext uri="{FF2B5EF4-FFF2-40B4-BE49-F238E27FC236}">
                <a16:creationId xmlns:a16="http://schemas.microsoft.com/office/drawing/2014/main" id="{E4035F07-E964-420E-A472-C7C3AB36E0EF}"/>
              </a:ext>
            </a:extLst>
          </p:cNvPr>
          <p:cNvSpPr txBox="1"/>
          <p:nvPr userDrawn="1"/>
        </p:nvSpPr>
        <p:spPr>
          <a:xfrm>
            <a:off x="489361" y="6345143"/>
            <a:ext cx="11586566" cy="369332"/>
          </a:xfrm>
          <a:prstGeom prst="rect">
            <a:avLst/>
          </a:prstGeom>
          <a:noFill/>
        </p:spPr>
        <p:txBody>
          <a:bodyPr wrap="square" rtlCol="0">
            <a:spAutoFit/>
          </a:bodyPr>
          <a:lstStyle/>
          <a:p>
            <a:pPr algn="ctr"/>
            <a:r>
              <a:rPr lang="en-US" sz="1800" b="1">
                <a:solidFill>
                  <a:schemeClr val="tx1"/>
                </a:solidFill>
                <a:latin typeface="Arial" panose="020B0604020202020204" pitchFamily="34" charset="0"/>
                <a:cs typeface="Arial" panose="020B0604020202020204" pitchFamily="34" charset="0"/>
              </a:rPr>
              <a:t>NCCN.org</a:t>
            </a:r>
            <a:r>
              <a:rPr lang="en-US" sz="1800" b="1" baseline="0">
                <a:solidFill>
                  <a:schemeClr val="tx1"/>
                </a:solidFill>
                <a:latin typeface="Arial" panose="020B0604020202020204" pitchFamily="34" charset="0"/>
                <a:cs typeface="Arial" panose="020B0604020202020204" pitchFamily="34" charset="0"/>
              </a:rPr>
              <a:t> </a:t>
            </a:r>
            <a:r>
              <a:rPr lang="en-US" sz="1800" b="0" baseline="0">
                <a:solidFill>
                  <a:schemeClr val="tx1"/>
                </a:solidFill>
                <a:latin typeface="Arial" panose="020B0604020202020204" pitchFamily="34" charset="0"/>
                <a:cs typeface="Arial" panose="020B0604020202020204" pitchFamily="34" charset="0"/>
              </a:rPr>
              <a:t>– For Clinicians  </a:t>
            </a:r>
            <a:r>
              <a:rPr lang="en-US" sz="1800" b="1" baseline="0">
                <a:solidFill>
                  <a:srgbClr val="3782AB"/>
                </a:solidFill>
                <a:latin typeface="Arial" panose="020B0604020202020204" pitchFamily="34" charset="0"/>
                <a:cs typeface="Arial" panose="020B0604020202020204" pitchFamily="34" charset="0"/>
              </a:rPr>
              <a:t>│</a:t>
            </a:r>
            <a:r>
              <a:rPr lang="en-US" sz="1800" b="1" baseline="0">
                <a:solidFill>
                  <a:schemeClr val="tx1"/>
                </a:solidFill>
                <a:latin typeface="Arial" panose="020B0604020202020204" pitchFamily="34" charset="0"/>
                <a:cs typeface="Arial" panose="020B0604020202020204" pitchFamily="34" charset="0"/>
              </a:rPr>
              <a:t>  NCCN.org/patients </a:t>
            </a:r>
            <a:r>
              <a:rPr lang="en-US" sz="1800" b="0" baseline="0">
                <a:solidFill>
                  <a:schemeClr val="tx1"/>
                </a:solidFill>
                <a:latin typeface="Arial" panose="020B0604020202020204" pitchFamily="34" charset="0"/>
                <a:cs typeface="Arial" panose="020B0604020202020204" pitchFamily="34" charset="0"/>
              </a:rPr>
              <a:t>– For Patients </a:t>
            </a:r>
            <a:r>
              <a:rPr lang="en-US" sz="1800" b="0" baseline="0">
                <a:solidFill>
                  <a:srgbClr val="3782AB"/>
                </a:solidFill>
                <a:latin typeface="Arial" panose="020B0604020202020204" pitchFamily="34" charset="0"/>
                <a:cs typeface="Arial" panose="020B0604020202020204" pitchFamily="34" charset="0"/>
              </a:rPr>
              <a:t> </a:t>
            </a:r>
            <a:r>
              <a:rPr lang="en-US" sz="1800" b="1" baseline="0">
                <a:solidFill>
                  <a:srgbClr val="3782AB"/>
                </a:solidFill>
                <a:latin typeface="Arial" panose="020B0604020202020204" pitchFamily="34" charset="0"/>
                <a:cs typeface="Arial" panose="020B0604020202020204" pitchFamily="34" charset="0"/>
              </a:rPr>
              <a:t>│ </a:t>
            </a:r>
            <a:r>
              <a:rPr lang="en-US" sz="1800" b="0" baseline="0">
                <a:solidFill>
                  <a:srgbClr val="3782AB"/>
                </a:solidFill>
                <a:latin typeface="Arial" panose="020B0604020202020204" pitchFamily="34" charset="0"/>
                <a:cs typeface="Arial" panose="020B0604020202020204" pitchFamily="34" charset="0"/>
              </a:rPr>
              <a:t> </a:t>
            </a:r>
            <a:r>
              <a:rPr lang="en-US" sz="1800" b="1" kern="1200" baseline="0">
                <a:solidFill>
                  <a:schemeClr val="tx1"/>
                </a:solidFill>
                <a:latin typeface="Arial" panose="020B0604020202020204" pitchFamily="34" charset="0"/>
                <a:ea typeface="+mn-ea"/>
                <a:cs typeface="Arial" panose="020B0604020202020204" pitchFamily="34" charset="0"/>
              </a:rPr>
              <a:t>Education.nccn.org </a:t>
            </a:r>
            <a:r>
              <a:rPr lang="en-US" sz="1800" b="0" kern="1200" baseline="0">
                <a:solidFill>
                  <a:schemeClr val="tx1"/>
                </a:solidFill>
                <a:latin typeface="Arial" panose="020B0604020202020204" pitchFamily="34" charset="0"/>
                <a:ea typeface="+mn-ea"/>
                <a:cs typeface="Arial" panose="020B0604020202020204" pitchFamily="34" charset="0"/>
              </a:rPr>
              <a:t>–</a:t>
            </a:r>
            <a:r>
              <a:rPr lang="en-US" sz="1800" b="1" kern="1200" baseline="0">
                <a:solidFill>
                  <a:schemeClr val="tx1"/>
                </a:solidFill>
                <a:latin typeface="Arial" panose="020B0604020202020204" pitchFamily="34" charset="0"/>
                <a:ea typeface="+mn-ea"/>
                <a:cs typeface="Arial" panose="020B0604020202020204" pitchFamily="34" charset="0"/>
              </a:rPr>
              <a:t> </a:t>
            </a:r>
            <a:r>
              <a:rPr lang="en-US" sz="1800" b="0" kern="1200" baseline="0">
                <a:solidFill>
                  <a:schemeClr val="tx1"/>
                </a:solidFill>
                <a:latin typeface="Arial" panose="020B0604020202020204" pitchFamily="34" charset="0"/>
                <a:ea typeface="+mn-ea"/>
                <a:cs typeface="Arial" panose="020B0604020202020204" pitchFamily="34" charset="0"/>
              </a:rPr>
              <a:t>CE Portal</a:t>
            </a:r>
          </a:p>
        </p:txBody>
      </p:sp>
      <p:pic>
        <p:nvPicPr>
          <p:cNvPr id="3" name="Picture 2">
            <a:extLst>
              <a:ext uri="{FF2B5EF4-FFF2-40B4-BE49-F238E27FC236}">
                <a16:creationId xmlns:a16="http://schemas.microsoft.com/office/drawing/2014/main" id="{DDE9499E-701E-4E80-8713-B7F2C3B601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37550" y="995116"/>
            <a:ext cx="8437202" cy="5038662"/>
          </a:xfrm>
          <a:prstGeom prst="rect">
            <a:avLst/>
          </a:prstGeom>
        </p:spPr>
      </p:pic>
      <p:sp>
        <p:nvSpPr>
          <p:cNvPr id="17" name="TextBox 16">
            <a:extLst>
              <a:ext uri="{FF2B5EF4-FFF2-40B4-BE49-F238E27FC236}">
                <a16:creationId xmlns:a16="http://schemas.microsoft.com/office/drawing/2014/main" id="{D1AE7686-DF75-4636-83CF-890F5676BF6C}"/>
              </a:ext>
            </a:extLst>
          </p:cNvPr>
          <p:cNvSpPr txBox="1"/>
          <p:nvPr userDrawn="1"/>
        </p:nvSpPr>
        <p:spPr>
          <a:xfrm>
            <a:off x="4805466" y="470523"/>
            <a:ext cx="6199382" cy="584775"/>
          </a:xfrm>
          <a:prstGeom prst="rect">
            <a:avLst/>
          </a:prstGeom>
          <a:noFill/>
        </p:spPr>
        <p:txBody>
          <a:bodyPr wrap="square" rtlCol="0">
            <a:spAutoFit/>
          </a:bodyPr>
          <a:lstStyle/>
          <a:p>
            <a:pPr algn="ctr"/>
            <a:r>
              <a:rPr lang="en-US" sz="3200" b="1" kern="1200">
                <a:solidFill>
                  <a:srgbClr val="016194"/>
                </a:solidFill>
                <a:latin typeface="Arial" panose="020B0604020202020204" pitchFamily="34" charset="0"/>
                <a:ea typeface="+mj-ea"/>
                <a:cs typeface="Arial" panose="020B0604020202020204" pitchFamily="34" charset="0"/>
              </a:rPr>
              <a:t>NCCN Member Institutions</a:t>
            </a:r>
          </a:p>
        </p:txBody>
      </p:sp>
      <p:grpSp>
        <p:nvGrpSpPr>
          <p:cNvPr id="27" name="Group 26">
            <a:extLst>
              <a:ext uri="{FF2B5EF4-FFF2-40B4-BE49-F238E27FC236}">
                <a16:creationId xmlns:a16="http://schemas.microsoft.com/office/drawing/2014/main" id="{3C782416-9F05-482D-AE81-2F28DCFF86A3}"/>
              </a:ext>
            </a:extLst>
          </p:cNvPr>
          <p:cNvGrpSpPr/>
          <p:nvPr userDrawn="1"/>
        </p:nvGrpSpPr>
        <p:grpSpPr>
          <a:xfrm>
            <a:off x="610587" y="1552040"/>
            <a:ext cx="3466472" cy="4170372"/>
            <a:chOff x="496181" y="1785205"/>
            <a:chExt cx="3466472" cy="4170372"/>
          </a:xfrm>
        </p:grpSpPr>
        <p:sp>
          <p:nvSpPr>
            <p:cNvPr id="34" name="Rectangle 33">
              <a:extLst>
                <a:ext uri="{FF2B5EF4-FFF2-40B4-BE49-F238E27FC236}">
                  <a16:creationId xmlns:a16="http://schemas.microsoft.com/office/drawing/2014/main" id="{036885B2-E71F-43CB-8727-2B4C1DE14AC8}"/>
                </a:ext>
              </a:extLst>
            </p:cNvPr>
            <p:cNvSpPr/>
            <p:nvPr userDrawn="1"/>
          </p:nvSpPr>
          <p:spPr>
            <a:xfrm>
              <a:off x="610283" y="1785205"/>
              <a:ext cx="3352370" cy="4170372"/>
            </a:xfrm>
            <a:prstGeom prst="rect">
              <a:avLst/>
            </a:prstGeom>
          </p:spPr>
          <p:txBody>
            <a:bodyPr wrap="square">
              <a:spAutoFit/>
            </a:bodyPr>
            <a:lstStyle/>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Who We Are</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An alliance of leading cancer centers devoted to patient care, research, and education</a:t>
              </a:r>
            </a:p>
            <a:p>
              <a:pPr marL="0" marR="0" algn="l">
                <a:spcBef>
                  <a:spcPts val="0"/>
                </a:spcBef>
                <a:spcAft>
                  <a:spcPts val="60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Our Mission</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kern="1200">
                  <a:solidFill>
                    <a:schemeClr val="tx1"/>
                  </a:solidFill>
                  <a:effectLst/>
                  <a:latin typeface="Arial" panose="020B0604020202020204" pitchFamily="34" charset="0"/>
                  <a:ea typeface="+mn-ea"/>
                  <a:cs typeface="Arial" panose="020B0604020202020204" pitchFamily="34" charset="0"/>
                </a:rPr>
                <a:t>To improve and facilitate quality, effective, equitable, and accessible cancer care so all patients can live better lives </a:t>
              </a: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0" marR="0" algn="l">
                <a:spcBef>
                  <a:spcPts val="0"/>
                </a:spcBef>
                <a:spcAft>
                  <a:spcPts val="600"/>
                </a:spcAft>
              </a:pPr>
              <a:endPar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Our Vision </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To define and advance high-quality, high-value, patient-centered cancer care globally</a:t>
              </a:r>
            </a:p>
          </p:txBody>
        </p:sp>
        <p:grpSp>
          <p:nvGrpSpPr>
            <p:cNvPr id="35" name="Group 34">
              <a:extLst>
                <a:ext uri="{FF2B5EF4-FFF2-40B4-BE49-F238E27FC236}">
                  <a16:creationId xmlns:a16="http://schemas.microsoft.com/office/drawing/2014/main" id="{2F583463-C86C-494C-9334-DC85495BBB94}"/>
                </a:ext>
              </a:extLst>
            </p:cNvPr>
            <p:cNvGrpSpPr/>
            <p:nvPr userDrawn="1"/>
          </p:nvGrpSpPr>
          <p:grpSpPr>
            <a:xfrm>
              <a:off x="496181" y="1935168"/>
              <a:ext cx="83622" cy="3085901"/>
              <a:chOff x="8893410" y="1661317"/>
              <a:chExt cx="83622" cy="3085901"/>
            </a:xfrm>
          </p:grpSpPr>
          <p:sp>
            <p:nvSpPr>
              <p:cNvPr id="36" name="Oval 35">
                <a:extLst>
                  <a:ext uri="{FF2B5EF4-FFF2-40B4-BE49-F238E27FC236}">
                    <a16:creationId xmlns:a16="http://schemas.microsoft.com/office/drawing/2014/main" id="{ADC74CC4-8E47-40BE-83FB-0C263FE250E1}"/>
                  </a:ext>
                </a:extLst>
              </p:cNvPr>
              <p:cNvSpPr/>
              <p:nvPr userDrawn="1"/>
            </p:nvSpPr>
            <p:spPr>
              <a:xfrm>
                <a:off x="8893410" y="302273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sp>
            <p:nvSpPr>
              <p:cNvPr id="37" name="Oval 36">
                <a:extLst>
                  <a:ext uri="{FF2B5EF4-FFF2-40B4-BE49-F238E27FC236}">
                    <a16:creationId xmlns:a16="http://schemas.microsoft.com/office/drawing/2014/main" id="{9EAFFC26-043E-41AD-A631-5F4513910FF2}"/>
                  </a:ext>
                </a:extLst>
              </p:cNvPr>
              <p:cNvSpPr/>
              <p:nvPr userDrawn="1"/>
            </p:nvSpPr>
            <p:spPr>
              <a:xfrm>
                <a:off x="8893411" y="166131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sp>
            <p:nvSpPr>
              <p:cNvPr id="38" name="Oval 37">
                <a:extLst>
                  <a:ext uri="{FF2B5EF4-FFF2-40B4-BE49-F238E27FC236}">
                    <a16:creationId xmlns:a16="http://schemas.microsoft.com/office/drawing/2014/main" id="{B758AAF7-0E15-4480-BA2D-266F2CDE5244}"/>
                  </a:ext>
                </a:extLst>
              </p:cNvPr>
              <p:cNvSpPr/>
              <p:nvPr userDrawn="1"/>
            </p:nvSpPr>
            <p:spPr>
              <a:xfrm>
                <a:off x="8893410" y="466359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grpSp>
      </p:grpSp>
    </p:spTree>
    <p:extLst>
      <p:ext uri="{BB962C8B-B14F-4D97-AF65-F5344CB8AC3E}">
        <p14:creationId xmlns:p14="http://schemas.microsoft.com/office/powerpoint/2010/main" val="3021752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p:nvPr>
        </p:nvSpPr>
        <p:spPr>
          <a:xfrm>
            <a:off x="0" y="0"/>
            <a:ext cx="12192000" cy="6858000"/>
          </a:xfrm>
          <a:noFill/>
        </p:spPr>
        <p:txBody>
          <a:bodyPr/>
          <a:lstStyle>
            <a:lvl1pPr algn="l">
              <a:defRPr sz="1200">
                <a:solidFill>
                  <a:schemeClr val="bg1"/>
                </a:solidFill>
              </a:defRPr>
            </a:lvl1pPr>
          </a:lstStyle>
          <a:p>
            <a:r>
              <a:rPr lang="en-US"/>
              <a:t>Click icon to add picture</a:t>
            </a:r>
          </a:p>
        </p:txBody>
      </p:sp>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40430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1 speaker">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C3554421-A720-40C5-A7CC-CDA6E9188914}"/>
              </a:ext>
            </a:extLst>
          </p:cNvPr>
          <p:cNvSpPr>
            <a:spLocks noGrp="1"/>
          </p:cNvSpPr>
          <p:nvPr userDrawn="1">
            <p:ph type="body" sz="quarter" idx="10" hasCustomPrompt="1"/>
          </p:nvPr>
        </p:nvSpPr>
        <p:spPr>
          <a:xfrm>
            <a:off x="464567" y="4662949"/>
            <a:ext cx="4838697" cy="558800"/>
          </a:xfrm>
        </p:spPr>
        <p:txBody>
          <a:bodyPr anchor="ctr" anchorCtr="0">
            <a:noAutofit/>
          </a:bodyPr>
          <a:lstStyle>
            <a:lvl1pPr marL="0" indent="0" algn="ctr">
              <a:buNone/>
              <a:defRPr sz="2800" b="1">
                <a:solidFill>
                  <a:schemeClr val="tx1"/>
                </a:solidFill>
                <a:effectLst/>
              </a:defRPr>
            </a:lvl1pPr>
          </a:lstStyle>
          <a:p>
            <a:pPr lvl="0"/>
            <a:r>
              <a:rPr lang="en-US"/>
              <a:t>Speaker Name</a:t>
            </a:r>
          </a:p>
        </p:txBody>
      </p:sp>
      <p:sp>
        <p:nvSpPr>
          <p:cNvPr id="17" name="Text Placeholder 28">
            <a:extLst>
              <a:ext uri="{FF2B5EF4-FFF2-40B4-BE49-F238E27FC236}">
                <a16:creationId xmlns:a16="http://schemas.microsoft.com/office/drawing/2014/main" id="{E0176595-07BA-40D8-A62F-90497E1AC924}"/>
              </a:ext>
            </a:extLst>
          </p:cNvPr>
          <p:cNvSpPr>
            <a:spLocks noGrp="1"/>
          </p:cNvSpPr>
          <p:nvPr userDrawn="1">
            <p:ph type="body" sz="quarter" idx="11" hasCustomPrompt="1"/>
          </p:nvPr>
        </p:nvSpPr>
        <p:spPr>
          <a:xfrm>
            <a:off x="464567" y="5141677"/>
            <a:ext cx="4838697" cy="854389"/>
          </a:xfrm>
        </p:spPr>
        <p:txBody>
          <a:bodyPr anchor="ctr" anchorCtr="0">
            <a:normAutofit/>
          </a:bodyPr>
          <a:lstStyle>
            <a:lvl1pPr marL="0" indent="0" algn="ctr">
              <a:spcAft>
                <a:spcPts val="0"/>
              </a:spcAft>
              <a:buNone/>
              <a:defRPr sz="2400" i="1">
                <a:solidFill>
                  <a:srgbClr val="404040"/>
                </a:solidFill>
                <a:effectLst/>
              </a:defRPr>
            </a:lvl1pPr>
          </a:lstStyle>
          <a:p>
            <a:pPr lvl="0"/>
            <a:r>
              <a:rPr lang="en-US"/>
              <a:t>Affiliation</a:t>
            </a:r>
          </a:p>
        </p:txBody>
      </p:sp>
      <p:sp>
        <p:nvSpPr>
          <p:cNvPr id="22" name="Picture Placeholder 5">
            <a:extLst>
              <a:ext uri="{FF2B5EF4-FFF2-40B4-BE49-F238E27FC236}">
                <a16:creationId xmlns:a16="http://schemas.microsoft.com/office/drawing/2014/main" id="{A926300D-8BD5-4D8A-954E-F31840DE8522}"/>
              </a:ext>
            </a:extLst>
          </p:cNvPr>
          <p:cNvSpPr>
            <a:spLocks noGrp="1"/>
          </p:cNvSpPr>
          <p:nvPr>
            <p:ph type="pic" sz="quarter" idx="12"/>
          </p:nvPr>
        </p:nvSpPr>
        <p:spPr>
          <a:xfrm>
            <a:off x="1352955" y="1478153"/>
            <a:ext cx="3061920" cy="3061920"/>
          </a:xfrm>
          <a:prstGeom prst="roundRect">
            <a:avLst/>
          </a:prstGeom>
          <a:ln w="38100">
            <a:solidFill>
              <a:srgbClr val="870F54"/>
            </a:solidFill>
          </a:ln>
        </p:spPr>
        <p:txBody>
          <a:bodyPr/>
          <a:lstStyle>
            <a:lvl1pPr marL="0" indent="0">
              <a:buNone/>
              <a:defRPr>
                <a:solidFill>
                  <a:schemeClr val="bg1"/>
                </a:solidFill>
              </a:defRPr>
            </a:lvl1pPr>
          </a:lstStyle>
          <a:p>
            <a:endParaRPr lang="en-US"/>
          </a:p>
        </p:txBody>
      </p:sp>
      <p:sp>
        <p:nvSpPr>
          <p:cNvPr id="77" name="Text Placeholder 17">
            <a:extLst>
              <a:ext uri="{FF2B5EF4-FFF2-40B4-BE49-F238E27FC236}">
                <a16:creationId xmlns:a16="http://schemas.microsoft.com/office/drawing/2014/main" id="{6F3D6946-BD30-44E3-A410-789B87F78644}"/>
              </a:ext>
            </a:extLst>
          </p:cNvPr>
          <p:cNvSpPr>
            <a:spLocks noGrp="1"/>
          </p:cNvSpPr>
          <p:nvPr>
            <p:ph type="body" sz="quarter" idx="14" hasCustomPrompt="1"/>
          </p:nvPr>
        </p:nvSpPr>
        <p:spPr>
          <a:xfrm>
            <a:off x="6267832" y="4875400"/>
            <a:ext cx="5458078" cy="1075869"/>
          </a:xfrm>
          <a:noFill/>
        </p:spPr>
        <p:txBody>
          <a:bodyPr anchor="ctr" anchorCtr="0">
            <a:normAutofit/>
          </a:bodyPr>
          <a:lstStyle>
            <a:lvl1pPr marL="0" indent="0" algn="ctr">
              <a:spcAft>
                <a:spcPts val="600"/>
              </a:spcAft>
              <a:buNone/>
              <a:defRPr sz="2400" b="0" i="0">
                <a:solidFill>
                  <a:schemeClr val="tx1"/>
                </a:solidFill>
                <a:effectLst/>
              </a:defRPr>
            </a:lvl1pPr>
          </a:lstStyle>
          <a:p>
            <a:pPr lvl="0"/>
            <a:r>
              <a:rPr lang="en-US"/>
              <a:t>Date | Time EDT</a:t>
            </a:r>
          </a:p>
        </p:txBody>
      </p:sp>
      <p:sp>
        <p:nvSpPr>
          <p:cNvPr id="78" name="Title 26">
            <a:extLst>
              <a:ext uri="{FF2B5EF4-FFF2-40B4-BE49-F238E27FC236}">
                <a16:creationId xmlns:a16="http://schemas.microsoft.com/office/drawing/2014/main" id="{3B960140-17D5-4BCE-88A1-298DA3B96147}"/>
              </a:ext>
            </a:extLst>
          </p:cNvPr>
          <p:cNvSpPr>
            <a:spLocks noGrp="1"/>
          </p:cNvSpPr>
          <p:nvPr>
            <p:ph type="title" hasCustomPrompt="1"/>
          </p:nvPr>
        </p:nvSpPr>
        <p:spPr>
          <a:xfrm>
            <a:off x="6269356" y="159506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grpSp>
        <p:nvGrpSpPr>
          <p:cNvPr id="68" name="Group 67">
            <a:extLst>
              <a:ext uri="{FF2B5EF4-FFF2-40B4-BE49-F238E27FC236}">
                <a16:creationId xmlns:a16="http://schemas.microsoft.com/office/drawing/2014/main" id="{B12CCDBF-C75C-415A-8101-F06AD8F6B4F9}"/>
              </a:ext>
            </a:extLst>
          </p:cNvPr>
          <p:cNvGrpSpPr/>
          <p:nvPr userDrawn="1"/>
        </p:nvGrpSpPr>
        <p:grpSpPr>
          <a:xfrm>
            <a:off x="9323882" y="0"/>
            <a:ext cx="2868118" cy="1483045"/>
            <a:chOff x="9323882" y="0"/>
            <a:chExt cx="2868118" cy="1483045"/>
          </a:xfrm>
          <a:solidFill>
            <a:srgbClr val="870F54"/>
          </a:solidFill>
        </p:grpSpPr>
        <p:sp>
          <p:nvSpPr>
            <p:cNvPr id="69" name="Diagonal Stripe 68">
              <a:extLst>
                <a:ext uri="{FF2B5EF4-FFF2-40B4-BE49-F238E27FC236}">
                  <a16:creationId xmlns:a16="http://schemas.microsoft.com/office/drawing/2014/main" id="{E105FA0E-B3B7-4908-B977-32418B877609}"/>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50E08BDD-AED3-455F-B6F2-D353FCDE5AD4}"/>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pic>
        <p:nvPicPr>
          <p:cNvPr id="14" name="Picture 13">
            <a:extLst>
              <a:ext uri="{FF2B5EF4-FFF2-40B4-BE49-F238E27FC236}">
                <a16:creationId xmlns:a16="http://schemas.microsoft.com/office/drawing/2014/main" id="{36284FAC-CE8E-458C-9FB5-873E03CB99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spTree>
    <p:extLst>
      <p:ext uri="{BB962C8B-B14F-4D97-AF65-F5344CB8AC3E}">
        <p14:creationId xmlns:p14="http://schemas.microsoft.com/office/powerpoint/2010/main" val="6112806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 - 1 speaker">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C3554421-A720-40C5-A7CC-CDA6E9188914}"/>
              </a:ext>
            </a:extLst>
          </p:cNvPr>
          <p:cNvSpPr>
            <a:spLocks noGrp="1"/>
          </p:cNvSpPr>
          <p:nvPr userDrawn="1">
            <p:ph type="body" sz="quarter" idx="10" hasCustomPrompt="1"/>
          </p:nvPr>
        </p:nvSpPr>
        <p:spPr>
          <a:xfrm>
            <a:off x="474356" y="4926167"/>
            <a:ext cx="4838697" cy="558800"/>
          </a:xfrm>
        </p:spPr>
        <p:txBody>
          <a:bodyPr anchor="ctr" anchorCtr="0">
            <a:noAutofit/>
          </a:bodyPr>
          <a:lstStyle>
            <a:lvl1pPr marL="0" indent="0" algn="ctr">
              <a:buNone/>
              <a:defRPr sz="2800" b="1">
                <a:solidFill>
                  <a:schemeClr val="tx1"/>
                </a:solidFill>
                <a:effectLst/>
              </a:defRPr>
            </a:lvl1pPr>
          </a:lstStyle>
          <a:p>
            <a:pPr lvl="0"/>
            <a:r>
              <a:rPr lang="en-US"/>
              <a:t>Speaker Name</a:t>
            </a:r>
          </a:p>
        </p:txBody>
      </p:sp>
      <p:sp>
        <p:nvSpPr>
          <p:cNvPr id="17" name="Text Placeholder 28">
            <a:extLst>
              <a:ext uri="{FF2B5EF4-FFF2-40B4-BE49-F238E27FC236}">
                <a16:creationId xmlns:a16="http://schemas.microsoft.com/office/drawing/2014/main" id="{E0176595-07BA-40D8-A62F-90497E1AC924}"/>
              </a:ext>
            </a:extLst>
          </p:cNvPr>
          <p:cNvSpPr>
            <a:spLocks noGrp="1"/>
          </p:cNvSpPr>
          <p:nvPr userDrawn="1">
            <p:ph type="body" sz="quarter" idx="11" hasCustomPrompt="1"/>
          </p:nvPr>
        </p:nvSpPr>
        <p:spPr>
          <a:xfrm>
            <a:off x="474356" y="5359175"/>
            <a:ext cx="4838697" cy="628153"/>
          </a:xfrm>
        </p:spPr>
        <p:txBody>
          <a:bodyPr anchor="ctr" anchorCtr="0">
            <a:normAutofit/>
          </a:bodyPr>
          <a:lstStyle>
            <a:lvl1pPr marL="0" indent="0" algn="ctr">
              <a:spcAft>
                <a:spcPts val="0"/>
              </a:spcAft>
              <a:buNone/>
              <a:defRPr sz="2400" i="1">
                <a:solidFill>
                  <a:schemeClr val="tx1"/>
                </a:solidFill>
                <a:effectLst/>
              </a:defRPr>
            </a:lvl1pPr>
          </a:lstStyle>
          <a:p>
            <a:pPr lvl="0"/>
            <a:r>
              <a:rPr lang="en-US"/>
              <a:t>Affiliation</a:t>
            </a:r>
          </a:p>
        </p:txBody>
      </p:sp>
      <p:sp>
        <p:nvSpPr>
          <p:cNvPr id="22" name="Picture Placeholder 5">
            <a:extLst>
              <a:ext uri="{FF2B5EF4-FFF2-40B4-BE49-F238E27FC236}">
                <a16:creationId xmlns:a16="http://schemas.microsoft.com/office/drawing/2014/main" id="{A926300D-8BD5-4D8A-954E-F31840DE8522}"/>
              </a:ext>
            </a:extLst>
          </p:cNvPr>
          <p:cNvSpPr>
            <a:spLocks noGrp="1"/>
          </p:cNvSpPr>
          <p:nvPr>
            <p:ph type="pic" sz="quarter" idx="12"/>
          </p:nvPr>
        </p:nvSpPr>
        <p:spPr>
          <a:xfrm>
            <a:off x="1362744" y="1741371"/>
            <a:ext cx="3061920" cy="3061920"/>
          </a:xfrm>
          <a:prstGeom prst="roundRect">
            <a:avLst/>
          </a:prstGeom>
          <a:ln w="38100">
            <a:solidFill>
              <a:srgbClr val="870F54"/>
            </a:solidFill>
          </a:ln>
        </p:spPr>
        <p:txBody>
          <a:bodyPr/>
          <a:lstStyle>
            <a:lvl1pPr marL="0" indent="0">
              <a:buNone/>
              <a:defRPr>
                <a:solidFill>
                  <a:schemeClr val="bg1"/>
                </a:solidFill>
              </a:defRPr>
            </a:lvl1pPr>
          </a:lstStyle>
          <a:p>
            <a:endParaRPr lang="en-US"/>
          </a:p>
        </p:txBody>
      </p:sp>
      <p:sp>
        <p:nvSpPr>
          <p:cNvPr id="78" name="Title 26">
            <a:extLst>
              <a:ext uri="{FF2B5EF4-FFF2-40B4-BE49-F238E27FC236}">
                <a16:creationId xmlns:a16="http://schemas.microsoft.com/office/drawing/2014/main" id="{3B960140-17D5-4BCE-88A1-298DA3B96147}"/>
              </a:ext>
            </a:extLst>
          </p:cNvPr>
          <p:cNvSpPr>
            <a:spLocks noGrp="1"/>
          </p:cNvSpPr>
          <p:nvPr>
            <p:ph type="title" hasCustomPrompt="1"/>
          </p:nvPr>
        </p:nvSpPr>
        <p:spPr>
          <a:xfrm>
            <a:off x="6096001" y="1728746"/>
            <a:ext cx="5884190"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43" name="Text Placeholder 2">
            <a:extLst>
              <a:ext uri="{FF2B5EF4-FFF2-40B4-BE49-F238E27FC236}">
                <a16:creationId xmlns:a16="http://schemas.microsoft.com/office/drawing/2014/main" id="{8CD5232A-0D7F-4BFA-B7AA-21132CDFC993}"/>
              </a:ext>
            </a:extLst>
          </p:cNvPr>
          <p:cNvSpPr>
            <a:spLocks noGrp="1"/>
          </p:cNvSpPr>
          <p:nvPr userDrawn="1">
            <p:ph type="body" sz="quarter" idx="29" hasCustomPrompt="1"/>
          </p:nvPr>
        </p:nvSpPr>
        <p:spPr>
          <a:xfrm>
            <a:off x="7192098" y="5638543"/>
            <a:ext cx="3680169"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rmAutofit/>
          </a:bodyPr>
          <a:lstStyle>
            <a:lvl1pPr marL="0" indent="0" algn="ctr">
              <a:buNone/>
              <a:defRPr lang="en-US" sz="22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grpSp>
        <p:nvGrpSpPr>
          <p:cNvPr id="18" name="Group 17">
            <a:extLst>
              <a:ext uri="{FF2B5EF4-FFF2-40B4-BE49-F238E27FC236}">
                <a16:creationId xmlns:a16="http://schemas.microsoft.com/office/drawing/2014/main" id="{76D7EC49-D958-4656-AE5E-624930652DCD}"/>
              </a:ext>
            </a:extLst>
          </p:cNvPr>
          <p:cNvGrpSpPr/>
          <p:nvPr userDrawn="1"/>
        </p:nvGrpSpPr>
        <p:grpSpPr>
          <a:xfrm>
            <a:off x="9323882" y="0"/>
            <a:ext cx="2868118" cy="1483045"/>
            <a:chOff x="9323882" y="0"/>
            <a:chExt cx="2868118" cy="1483045"/>
          </a:xfrm>
          <a:solidFill>
            <a:srgbClr val="870F54"/>
          </a:solidFill>
        </p:grpSpPr>
        <p:sp>
          <p:nvSpPr>
            <p:cNvPr id="19" name="Diagonal Stripe 18">
              <a:extLst>
                <a:ext uri="{FF2B5EF4-FFF2-40B4-BE49-F238E27FC236}">
                  <a16:creationId xmlns:a16="http://schemas.microsoft.com/office/drawing/2014/main" id="{EEF7F974-A38A-437A-B1F2-F8664F32A19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0E56B6-5BD2-4FAD-84CB-96E9D9811824}"/>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30" name="Picture 29">
            <a:extLst>
              <a:ext uri="{FF2B5EF4-FFF2-40B4-BE49-F238E27FC236}">
                <a16:creationId xmlns:a16="http://schemas.microsoft.com/office/drawing/2014/main" id="{39DF2622-B51A-4FB4-BF84-387BFB8B3D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74356" y="175214"/>
            <a:ext cx="3122097" cy="1132615"/>
          </a:xfrm>
          <a:prstGeom prst="rect">
            <a:avLst/>
          </a:prstGeom>
        </p:spPr>
      </p:pic>
    </p:spTree>
    <p:extLst>
      <p:ext uri="{BB962C8B-B14F-4D97-AF65-F5344CB8AC3E}">
        <p14:creationId xmlns:p14="http://schemas.microsoft.com/office/powerpoint/2010/main" val="12371624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95106" y="180116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6117338" y="2160833"/>
            <a:ext cx="1569825" cy="1568511"/>
          </a:xfrm>
          <a:prstGeom prst="roundRect">
            <a:avLst/>
          </a:prstGeom>
          <a:ln w="38100">
            <a:solidFill>
              <a:srgbClr val="870F54"/>
            </a:solidFill>
          </a:ln>
        </p:spPr>
        <p:txBody>
          <a:bodyPr>
            <a:normAutofit/>
          </a:bodyPr>
          <a:lstStyle>
            <a:lvl1pPr marL="0" indent="0">
              <a:buNone/>
              <a:defRPr sz="1000">
                <a:solidFill>
                  <a:schemeClr val="bg1"/>
                </a:solidFill>
              </a:defRPr>
            </a:lvl1pPr>
          </a:lstStyle>
          <a:p>
            <a:endParaRPr lang="en-US"/>
          </a:p>
        </p:txBody>
      </p:sp>
      <p:sp>
        <p:nvSpPr>
          <p:cNvPr id="30" name="Picture Placeholder 5"/>
          <p:cNvSpPr>
            <a:spLocks noGrp="1"/>
          </p:cNvSpPr>
          <p:nvPr>
            <p:ph type="pic" sz="quarter" idx="16"/>
          </p:nvPr>
        </p:nvSpPr>
        <p:spPr>
          <a:xfrm>
            <a:off x="6117339" y="4143584"/>
            <a:ext cx="1569825" cy="1568511"/>
          </a:xfrm>
          <a:prstGeom prst="roundRect">
            <a:avLst/>
          </a:prstGeom>
          <a:ln w="38100">
            <a:solidFill>
              <a:srgbClr val="870F54"/>
            </a:solidFill>
          </a:ln>
        </p:spPr>
        <p:txBody>
          <a:bodyPr>
            <a:normAutofit/>
          </a:bodyPr>
          <a:lstStyle>
            <a:lvl1pPr marL="0" indent="0">
              <a:buNone/>
              <a:defRPr sz="1000">
                <a:solidFill>
                  <a:schemeClr val="bg1"/>
                </a:solidFill>
              </a:defRPr>
            </a:lvl1pPr>
          </a:lstStyle>
          <a:p>
            <a:endParaRPr lang="en-US"/>
          </a:p>
        </p:txBody>
      </p:sp>
      <p:sp>
        <p:nvSpPr>
          <p:cNvPr id="36" name="Text Placeholder 28"/>
          <p:cNvSpPr>
            <a:spLocks noGrp="1"/>
          </p:cNvSpPr>
          <p:nvPr>
            <p:ph type="body" sz="quarter" idx="10" hasCustomPrompt="1"/>
          </p:nvPr>
        </p:nvSpPr>
        <p:spPr>
          <a:xfrm>
            <a:off x="7804007" y="2191273"/>
            <a:ext cx="4075347" cy="558800"/>
          </a:xfrm>
        </p:spPr>
        <p:txBody>
          <a:bodyPr anchor="ctr" anchorCtr="0">
            <a:noAutofit/>
          </a:bodyPr>
          <a:lstStyle>
            <a:lvl1pPr marL="0" indent="0">
              <a:buNone/>
              <a:defRPr sz="2400" b="1">
                <a:solidFill>
                  <a:schemeClr val="tx1"/>
                </a:solidFill>
                <a:effectLst/>
              </a:defRPr>
            </a:lvl1pPr>
          </a:lstStyle>
          <a:p>
            <a:pPr lvl="0"/>
            <a:r>
              <a:rPr lang="en-US"/>
              <a:t>Speaker Name</a:t>
            </a:r>
          </a:p>
        </p:txBody>
      </p:sp>
      <p:sp>
        <p:nvSpPr>
          <p:cNvPr id="37" name="Text Placeholder 28"/>
          <p:cNvSpPr>
            <a:spLocks noGrp="1"/>
          </p:cNvSpPr>
          <p:nvPr>
            <p:ph type="body" sz="quarter" idx="11" hasCustomPrompt="1"/>
          </p:nvPr>
        </p:nvSpPr>
        <p:spPr>
          <a:xfrm>
            <a:off x="7804007" y="2696473"/>
            <a:ext cx="4063843" cy="99447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22" name="Text Placeholder 17">
            <a:extLst>
              <a:ext uri="{FF2B5EF4-FFF2-40B4-BE49-F238E27FC236}">
                <a16:creationId xmlns:a16="http://schemas.microsoft.com/office/drawing/2014/main" id="{931A4EED-ADC4-4C8C-B772-B0B8A30FD596}"/>
              </a:ext>
            </a:extLst>
          </p:cNvPr>
          <p:cNvSpPr>
            <a:spLocks noGrp="1"/>
          </p:cNvSpPr>
          <p:nvPr>
            <p:ph type="body" sz="quarter" idx="14" hasCustomPrompt="1"/>
          </p:nvPr>
        </p:nvSpPr>
        <p:spPr>
          <a:xfrm>
            <a:off x="195105" y="4710850"/>
            <a:ext cx="5458078" cy="1067359"/>
          </a:xfrm>
          <a:noFill/>
        </p:spPr>
        <p:txBody>
          <a:bodyPr anchor="ctr" anchorCtr="0">
            <a:normAutofit/>
          </a:bodyPr>
          <a:lstStyle>
            <a:lvl1pPr marL="0" indent="0" algn="ctr">
              <a:buNone/>
              <a:defRPr sz="2400" b="0" i="0">
                <a:solidFill>
                  <a:schemeClr val="tx1"/>
                </a:solidFill>
                <a:effectLst/>
              </a:defRPr>
            </a:lvl1pPr>
          </a:lstStyle>
          <a:p>
            <a:pPr lvl="0"/>
            <a:r>
              <a:rPr lang="en-US"/>
              <a:t>Date | Time EDT</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804007" y="4280248"/>
            <a:ext cx="4063843" cy="558800"/>
          </a:xfrm>
        </p:spPr>
        <p:txBody>
          <a:bodyPr anchor="ctr" anchorCtr="0">
            <a:noAutofit/>
          </a:bodyPr>
          <a:lstStyle>
            <a:lvl1pPr marL="0" indent="0">
              <a:buNone/>
              <a:defRPr lang="en-US" sz="24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2 Name</a:t>
            </a:r>
          </a:p>
        </p:txBody>
      </p:sp>
      <p:sp>
        <p:nvSpPr>
          <p:cNvPr id="29" name="Text Placeholder 28">
            <a:extLst>
              <a:ext uri="{FF2B5EF4-FFF2-40B4-BE49-F238E27FC236}">
                <a16:creationId xmlns:a16="http://schemas.microsoft.com/office/drawing/2014/main" id="{8E484B36-188C-45F6-9BBE-E777BA79B7C1}"/>
              </a:ext>
            </a:extLst>
          </p:cNvPr>
          <p:cNvSpPr>
            <a:spLocks noGrp="1"/>
          </p:cNvSpPr>
          <p:nvPr>
            <p:ph type="body" sz="quarter" idx="17" hasCustomPrompt="1"/>
          </p:nvPr>
        </p:nvSpPr>
        <p:spPr>
          <a:xfrm>
            <a:off x="7804008" y="4803016"/>
            <a:ext cx="4075346" cy="975193"/>
          </a:xfrm>
        </p:spPr>
        <p:txBody>
          <a:bodyPr anchor="t" anchorCtr="0">
            <a:normAutofit/>
          </a:bodyPr>
          <a:lstStyle>
            <a:lvl1pPr marL="0" indent="0">
              <a:buNone/>
              <a:defRPr sz="2000" i="1">
                <a:solidFill>
                  <a:srgbClr val="404040"/>
                </a:solidFill>
                <a:effectLst/>
              </a:defRPr>
            </a:lvl1pPr>
          </a:lstStyle>
          <a:p>
            <a:pPr lvl="0"/>
            <a:r>
              <a:rPr lang="en-US"/>
              <a:t>Affiliation 2</a:t>
            </a:r>
          </a:p>
        </p:txBody>
      </p:sp>
      <p:pic>
        <p:nvPicPr>
          <p:cNvPr id="17" name="Picture 16">
            <a:extLst>
              <a:ext uri="{FF2B5EF4-FFF2-40B4-BE49-F238E27FC236}">
                <a16:creationId xmlns:a16="http://schemas.microsoft.com/office/drawing/2014/main" id="{B3AEAD39-BFFA-4D16-A3B0-0D165767EF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8" name="Group 17">
            <a:extLst>
              <a:ext uri="{FF2B5EF4-FFF2-40B4-BE49-F238E27FC236}">
                <a16:creationId xmlns:a16="http://schemas.microsoft.com/office/drawing/2014/main" id="{6A91071C-A723-4CA2-8607-87DD2DDF2B97}"/>
              </a:ext>
            </a:extLst>
          </p:cNvPr>
          <p:cNvGrpSpPr/>
          <p:nvPr userDrawn="1"/>
        </p:nvGrpSpPr>
        <p:grpSpPr>
          <a:xfrm>
            <a:off x="9323882" y="0"/>
            <a:ext cx="2868118" cy="1483045"/>
            <a:chOff x="9323882" y="0"/>
            <a:chExt cx="2868118" cy="1483045"/>
          </a:xfrm>
          <a:solidFill>
            <a:srgbClr val="870F54"/>
          </a:solidFill>
        </p:grpSpPr>
        <p:sp>
          <p:nvSpPr>
            <p:cNvPr id="19" name="Diagonal Stripe 18">
              <a:extLst>
                <a:ext uri="{FF2B5EF4-FFF2-40B4-BE49-F238E27FC236}">
                  <a16:creationId xmlns:a16="http://schemas.microsoft.com/office/drawing/2014/main" id="{4601C7B0-746C-4D0E-8B85-736F1C381962}"/>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6F6ED36-81B3-4BBD-BED3-6C072AF0F6D5}"/>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2351366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219067" y="1718629"/>
            <a:ext cx="5458077" cy="3889924"/>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6096001" y="1818273"/>
            <a:ext cx="1569825" cy="1568511"/>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0" name="Picture Placeholder 5"/>
          <p:cNvSpPr>
            <a:spLocks noGrp="1"/>
          </p:cNvSpPr>
          <p:nvPr>
            <p:ph type="pic" sz="quarter" idx="16"/>
          </p:nvPr>
        </p:nvSpPr>
        <p:spPr>
          <a:xfrm>
            <a:off x="6096001" y="3801024"/>
            <a:ext cx="1569825" cy="1568511"/>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6" name="Text Placeholder 28"/>
          <p:cNvSpPr>
            <a:spLocks noGrp="1"/>
          </p:cNvSpPr>
          <p:nvPr>
            <p:ph type="body" sz="quarter" idx="10" hasCustomPrompt="1"/>
          </p:nvPr>
        </p:nvSpPr>
        <p:spPr>
          <a:xfrm>
            <a:off x="7782669" y="1848713"/>
            <a:ext cx="4075347" cy="558800"/>
          </a:xfrm>
        </p:spPr>
        <p:txBody>
          <a:bodyPr anchor="ctr" anchorCtr="0">
            <a:noAutofit/>
          </a:bodyPr>
          <a:lstStyle>
            <a:lvl1pPr marL="0" indent="0">
              <a:buNone/>
              <a:defRPr sz="2400" b="1">
                <a:solidFill>
                  <a:schemeClr val="tx1"/>
                </a:solidFill>
                <a:effectLst/>
              </a:defRPr>
            </a:lvl1pPr>
          </a:lstStyle>
          <a:p>
            <a:pPr lvl="0"/>
            <a:r>
              <a:rPr lang="en-US"/>
              <a:t>Speaker Name</a:t>
            </a:r>
          </a:p>
        </p:txBody>
      </p:sp>
      <p:sp>
        <p:nvSpPr>
          <p:cNvPr id="37" name="Text Placeholder 28"/>
          <p:cNvSpPr>
            <a:spLocks noGrp="1"/>
          </p:cNvSpPr>
          <p:nvPr>
            <p:ph type="body" sz="quarter" idx="11" hasCustomPrompt="1"/>
          </p:nvPr>
        </p:nvSpPr>
        <p:spPr>
          <a:xfrm>
            <a:off x="7782669" y="2353913"/>
            <a:ext cx="4063843" cy="99447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782669" y="3937688"/>
            <a:ext cx="4063843" cy="558800"/>
          </a:xfrm>
        </p:spPr>
        <p:txBody>
          <a:bodyPr anchor="ctr" anchorCtr="0">
            <a:noAutofit/>
          </a:bodyPr>
          <a:lstStyle>
            <a:lvl1pPr marL="0" indent="0">
              <a:buNone/>
              <a:defRPr lang="en-US" sz="24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2 Name</a:t>
            </a:r>
          </a:p>
        </p:txBody>
      </p:sp>
      <p:sp>
        <p:nvSpPr>
          <p:cNvPr id="29" name="Text Placeholder 28">
            <a:extLst>
              <a:ext uri="{FF2B5EF4-FFF2-40B4-BE49-F238E27FC236}">
                <a16:creationId xmlns:a16="http://schemas.microsoft.com/office/drawing/2014/main" id="{8E484B36-188C-45F6-9BBE-E777BA79B7C1}"/>
              </a:ext>
            </a:extLst>
          </p:cNvPr>
          <p:cNvSpPr>
            <a:spLocks noGrp="1"/>
          </p:cNvSpPr>
          <p:nvPr>
            <p:ph type="body" sz="quarter" idx="17" hasCustomPrompt="1"/>
          </p:nvPr>
        </p:nvSpPr>
        <p:spPr>
          <a:xfrm>
            <a:off x="7782670" y="4460456"/>
            <a:ext cx="4075346" cy="975193"/>
          </a:xfrm>
        </p:spPr>
        <p:txBody>
          <a:bodyPr anchor="t" anchorCtr="0">
            <a:normAutofit/>
          </a:bodyPr>
          <a:lstStyle>
            <a:lvl1pPr marL="0" indent="0">
              <a:buNone/>
              <a:defRPr sz="2000" i="1">
                <a:solidFill>
                  <a:srgbClr val="404040"/>
                </a:solidFill>
                <a:effectLst/>
              </a:defRPr>
            </a:lvl1pPr>
          </a:lstStyle>
          <a:p>
            <a:pPr lvl="0"/>
            <a:r>
              <a:rPr lang="en-US"/>
              <a:t>Affiliation 2</a:t>
            </a:r>
          </a:p>
        </p:txBody>
      </p:sp>
      <p:sp>
        <p:nvSpPr>
          <p:cNvPr id="59" name="Text Placeholder 2">
            <a:extLst>
              <a:ext uri="{FF2B5EF4-FFF2-40B4-BE49-F238E27FC236}">
                <a16:creationId xmlns:a16="http://schemas.microsoft.com/office/drawing/2014/main" id="{2AD8090D-B2F0-409F-AE8F-1E0E6D833F3D}"/>
              </a:ext>
            </a:extLst>
          </p:cNvPr>
          <p:cNvSpPr>
            <a:spLocks noGrp="1"/>
          </p:cNvSpPr>
          <p:nvPr>
            <p:ph type="body" sz="quarter" idx="29" hasCustomPrompt="1"/>
          </p:nvPr>
        </p:nvSpPr>
        <p:spPr>
          <a:xfrm>
            <a:off x="8142623" y="5653617"/>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grpSp>
        <p:nvGrpSpPr>
          <p:cNvPr id="20" name="Group 19">
            <a:extLst>
              <a:ext uri="{FF2B5EF4-FFF2-40B4-BE49-F238E27FC236}">
                <a16:creationId xmlns:a16="http://schemas.microsoft.com/office/drawing/2014/main" id="{DBC1C078-1A59-4330-9814-61E9A3A32241}"/>
              </a:ext>
            </a:extLst>
          </p:cNvPr>
          <p:cNvGrpSpPr/>
          <p:nvPr userDrawn="1"/>
        </p:nvGrpSpPr>
        <p:grpSpPr>
          <a:xfrm>
            <a:off x="9323882" y="0"/>
            <a:ext cx="2868118" cy="1483045"/>
            <a:chOff x="9323882" y="0"/>
            <a:chExt cx="2868118" cy="1483045"/>
          </a:xfrm>
          <a:solidFill>
            <a:srgbClr val="870F54"/>
          </a:solidFill>
        </p:grpSpPr>
        <p:sp>
          <p:nvSpPr>
            <p:cNvPr id="21" name="Diagonal Stripe 20">
              <a:extLst>
                <a:ext uri="{FF2B5EF4-FFF2-40B4-BE49-F238E27FC236}">
                  <a16:creationId xmlns:a16="http://schemas.microsoft.com/office/drawing/2014/main" id="{FD1784C9-3002-4F05-AC4F-81869DC4D802}"/>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835F3582-383A-42C0-AE2B-1E63A58EB420}"/>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27" name="Picture 26">
            <a:extLst>
              <a:ext uri="{FF2B5EF4-FFF2-40B4-BE49-F238E27FC236}">
                <a16:creationId xmlns:a16="http://schemas.microsoft.com/office/drawing/2014/main" id="{2DAABB62-48F0-4F6A-ACAE-CEAED8068B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9067" y="175214"/>
            <a:ext cx="3122097" cy="1132615"/>
          </a:xfrm>
          <a:prstGeom prst="rect">
            <a:avLst/>
          </a:prstGeom>
        </p:spPr>
      </p:pic>
    </p:spTree>
    <p:extLst>
      <p:ext uri="{BB962C8B-B14F-4D97-AF65-F5344CB8AC3E}">
        <p14:creationId xmlns:p14="http://schemas.microsoft.com/office/powerpoint/2010/main" val="15505057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 3 speakers (1)">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78004" y="1547091"/>
            <a:ext cx="5458077" cy="3443427"/>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5944466" y="1715226"/>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30" name="Picture Placeholder 5"/>
          <p:cNvSpPr>
            <a:spLocks noGrp="1"/>
          </p:cNvSpPr>
          <p:nvPr>
            <p:ph type="pic" sz="quarter" idx="16"/>
          </p:nvPr>
        </p:nvSpPr>
        <p:spPr>
          <a:xfrm>
            <a:off x="5976348" y="4631672"/>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36" name="Text Placeholder 28"/>
          <p:cNvSpPr>
            <a:spLocks noGrp="1"/>
          </p:cNvSpPr>
          <p:nvPr>
            <p:ph type="body" sz="quarter" idx="10" hasCustomPrompt="1"/>
          </p:nvPr>
        </p:nvSpPr>
        <p:spPr>
          <a:xfrm>
            <a:off x="7333605" y="1759294"/>
            <a:ext cx="4655235"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22" name="Text Placeholder 17">
            <a:extLst>
              <a:ext uri="{FF2B5EF4-FFF2-40B4-BE49-F238E27FC236}">
                <a16:creationId xmlns:a16="http://schemas.microsoft.com/office/drawing/2014/main" id="{931A4EED-ADC4-4C8C-B772-B0B8A30FD596}"/>
              </a:ext>
            </a:extLst>
          </p:cNvPr>
          <p:cNvSpPr>
            <a:spLocks noGrp="1"/>
          </p:cNvSpPr>
          <p:nvPr>
            <p:ph type="body" sz="quarter" idx="14" hasCustomPrompt="1"/>
          </p:nvPr>
        </p:nvSpPr>
        <p:spPr>
          <a:xfrm>
            <a:off x="178003" y="4981573"/>
            <a:ext cx="5458078" cy="1067359"/>
          </a:xfrm>
          <a:noFill/>
        </p:spPr>
        <p:txBody>
          <a:bodyPr anchor="ctr" anchorCtr="0">
            <a:normAutofit/>
          </a:bodyPr>
          <a:lstStyle>
            <a:lvl1pPr marL="0" indent="0" algn="ctr">
              <a:buNone/>
              <a:defRPr sz="2400" b="0" i="0">
                <a:solidFill>
                  <a:schemeClr val="tx1"/>
                </a:solidFill>
                <a:effectLst/>
              </a:defRPr>
            </a:lvl1pPr>
          </a:lstStyle>
          <a:p>
            <a:pPr lvl="0"/>
            <a:r>
              <a:rPr lang="en-US"/>
              <a:t>Date | Time EDT</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380196" y="4709542"/>
            <a:ext cx="4641873" cy="558800"/>
          </a:xfrm>
        </p:spPr>
        <p:txBody>
          <a:bodyPr anchor="ctr" anchorCtr="0">
            <a:noAutofit/>
          </a:bodyPr>
          <a:lstStyle>
            <a:lvl1pPr marL="0" indent="0">
              <a:buNone/>
              <a:defRPr lang="en-US" sz="20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Name</a:t>
            </a:r>
          </a:p>
        </p:txBody>
      </p:sp>
      <p:sp>
        <p:nvSpPr>
          <p:cNvPr id="43" name="Picture Placeholder 5">
            <a:extLst>
              <a:ext uri="{FF2B5EF4-FFF2-40B4-BE49-F238E27FC236}">
                <a16:creationId xmlns:a16="http://schemas.microsoft.com/office/drawing/2014/main" id="{9CE2B987-EC12-4532-A622-DF2F5F6D8446}"/>
              </a:ext>
            </a:extLst>
          </p:cNvPr>
          <p:cNvSpPr>
            <a:spLocks noGrp="1"/>
          </p:cNvSpPr>
          <p:nvPr>
            <p:ph type="pic" sz="quarter" idx="18"/>
          </p:nvPr>
        </p:nvSpPr>
        <p:spPr>
          <a:xfrm>
            <a:off x="6725260" y="3173449"/>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66" name="Text Placeholder 28">
            <a:extLst>
              <a:ext uri="{FF2B5EF4-FFF2-40B4-BE49-F238E27FC236}">
                <a16:creationId xmlns:a16="http://schemas.microsoft.com/office/drawing/2014/main" id="{DE19D0BE-BA8C-405B-AF65-7D9BA04E8FAD}"/>
              </a:ext>
            </a:extLst>
          </p:cNvPr>
          <p:cNvSpPr>
            <a:spLocks noGrp="1"/>
          </p:cNvSpPr>
          <p:nvPr>
            <p:ph type="body" sz="quarter" idx="11" hasCustomPrompt="1"/>
          </p:nvPr>
        </p:nvSpPr>
        <p:spPr>
          <a:xfrm>
            <a:off x="7380196" y="2260321"/>
            <a:ext cx="4631891"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sp>
        <p:nvSpPr>
          <p:cNvPr id="67" name="Text Placeholder 28">
            <a:extLst>
              <a:ext uri="{FF2B5EF4-FFF2-40B4-BE49-F238E27FC236}">
                <a16:creationId xmlns:a16="http://schemas.microsoft.com/office/drawing/2014/main" id="{798C04AB-B526-4E6B-BD93-5AB9C44DECBC}"/>
              </a:ext>
            </a:extLst>
          </p:cNvPr>
          <p:cNvSpPr>
            <a:spLocks noGrp="1"/>
          </p:cNvSpPr>
          <p:nvPr>
            <p:ph type="body" sz="quarter" idx="19" hasCustomPrompt="1"/>
          </p:nvPr>
        </p:nvSpPr>
        <p:spPr>
          <a:xfrm>
            <a:off x="8120110" y="3173449"/>
            <a:ext cx="3901960"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68" name="Text Placeholder 28">
            <a:extLst>
              <a:ext uri="{FF2B5EF4-FFF2-40B4-BE49-F238E27FC236}">
                <a16:creationId xmlns:a16="http://schemas.microsoft.com/office/drawing/2014/main" id="{8E58867F-84DF-446F-9CCF-2A747CF4BD24}"/>
              </a:ext>
            </a:extLst>
          </p:cNvPr>
          <p:cNvSpPr>
            <a:spLocks noGrp="1"/>
          </p:cNvSpPr>
          <p:nvPr>
            <p:ph type="body" sz="quarter" idx="20" hasCustomPrompt="1"/>
          </p:nvPr>
        </p:nvSpPr>
        <p:spPr>
          <a:xfrm>
            <a:off x="8136220" y="3675582"/>
            <a:ext cx="3882393"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sp>
        <p:nvSpPr>
          <p:cNvPr id="70" name="Text Placeholder 28">
            <a:extLst>
              <a:ext uri="{FF2B5EF4-FFF2-40B4-BE49-F238E27FC236}">
                <a16:creationId xmlns:a16="http://schemas.microsoft.com/office/drawing/2014/main" id="{0BC0D3FE-A479-4835-A8D9-B48D8C61E00D}"/>
              </a:ext>
            </a:extLst>
          </p:cNvPr>
          <p:cNvSpPr>
            <a:spLocks noGrp="1"/>
          </p:cNvSpPr>
          <p:nvPr>
            <p:ph type="body" sz="quarter" idx="21" hasCustomPrompt="1"/>
          </p:nvPr>
        </p:nvSpPr>
        <p:spPr>
          <a:xfrm>
            <a:off x="7380196" y="5168778"/>
            <a:ext cx="4631891"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pic>
        <p:nvPicPr>
          <p:cNvPr id="20" name="Picture 19">
            <a:extLst>
              <a:ext uri="{FF2B5EF4-FFF2-40B4-BE49-F238E27FC236}">
                <a16:creationId xmlns:a16="http://schemas.microsoft.com/office/drawing/2014/main" id="{B116C225-F2F3-4FB6-A1A7-1B7B77AAC2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21" name="Group 20">
            <a:extLst>
              <a:ext uri="{FF2B5EF4-FFF2-40B4-BE49-F238E27FC236}">
                <a16:creationId xmlns:a16="http://schemas.microsoft.com/office/drawing/2014/main" id="{4CA66CC6-B59E-473A-8741-8F97F9102CB8}"/>
              </a:ext>
            </a:extLst>
          </p:cNvPr>
          <p:cNvGrpSpPr/>
          <p:nvPr userDrawn="1"/>
        </p:nvGrpSpPr>
        <p:grpSpPr>
          <a:xfrm>
            <a:off x="9323882" y="0"/>
            <a:ext cx="2868118" cy="1483045"/>
            <a:chOff x="9323882" y="0"/>
            <a:chExt cx="2868118" cy="1483045"/>
          </a:xfrm>
          <a:solidFill>
            <a:srgbClr val="870F54"/>
          </a:solidFill>
        </p:grpSpPr>
        <p:sp>
          <p:nvSpPr>
            <p:cNvPr id="23" name="Diagonal Stripe 22">
              <a:extLst>
                <a:ext uri="{FF2B5EF4-FFF2-40B4-BE49-F238E27FC236}">
                  <a16:creationId xmlns:a16="http://schemas.microsoft.com/office/drawing/2014/main" id="{6E097A94-15EC-452E-A3C1-A88A1BE8803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4E88A66-E812-46E4-8DED-E84A3BABF433}"/>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19378138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 - 3 speakers (1)">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87489" y="153024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25" name="Picture Placeholder 5">
            <a:extLst>
              <a:ext uri="{FF2B5EF4-FFF2-40B4-BE49-F238E27FC236}">
                <a16:creationId xmlns:a16="http://schemas.microsoft.com/office/drawing/2014/main" id="{05C941EE-9355-46B6-B0AC-97B2C3A3BF8B}"/>
              </a:ext>
            </a:extLst>
          </p:cNvPr>
          <p:cNvSpPr>
            <a:spLocks noGrp="1"/>
          </p:cNvSpPr>
          <p:nvPr>
            <p:ph type="pic" sz="quarter" idx="12"/>
          </p:nvPr>
        </p:nvSpPr>
        <p:spPr>
          <a:xfrm>
            <a:off x="5944466" y="1532202"/>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094C6AA9-BAD7-4675-A4BB-2F58B186E669}"/>
              </a:ext>
            </a:extLst>
          </p:cNvPr>
          <p:cNvSpPr>
            <a:spLocks noGrp="1"/>
          </p:cNvSpPr>
          <p:nvPr>
            <p:ph type="pic" sz="quarter" idx="16"/>
          </p:nvPr>
        </p:nvSpPr>
        <p:spPr>
          <a:xfrm>
            <a:off x="5976348" y="4492716"/>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27" name="Text Placeholder 28">
            <a:extLst>
              <a:ext uri="{FF2B5EF4-FFF2-40B4-BE49-F238E27FC236}">
                <a16:creationId xmlns:a16="http://schemas.microsoft.com/office/drawing/2014/main" id="{B03E7DEF-79F3-4ABC-84C6-A8C4B324CCA8}"/>
              </a:ext>
            </a:extLst>
          </p:cNvPr>
          <p:cNvSpPr>
            <a:spLocks noGrp="1"/>
          </p:cNvSpPr>
          <p:nvPr>
            <p:ph type="body" sz="quarter" idx="10" hasCustomPrompt="1"/>
          </p:nvPr>
        </p:nvSpPr>
        <p:spPr>
          <a:xfrm>
            <a:off x="7333605" y="1532202"/>
            <a:ext cx="4655235"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29" name="Text Placeholder 28">
            <a:extLst>
              <a:ext uri="{FF2B5EF4-FFF2-40B4-BE49-F238E27FC236}">
                <a16:creationId xmlns:a16="http://schemas.microsoft.com/office/drawing/2014/main" id="{5052899E-BACF-41EA-8313-518CBE74D4AF}"/>
              </a:ext>
            </a:extLst>
          </p:cNvPr>
          <p:cNvSpPr>
            <a:spLocks noGrp="1"/>
          </p:cNvSpPr>
          <p:nvPr>
            <p:ph type="body" sz="quarter" idx="15" hasCustomPrompt="1"/>
          </p:nvPr>
        </p:nvSpPr>
        <p:spPr>
          <a:xfrm>
            <a:off x="7380196" y="4614654"/>
            <a:ext cx="4641873" cy="558800"/>
          </a:xfrm>
        </p:spPr>
        <p:txBody>
          <a:bodyPr anchor="ctr" anchorCtr="0">
            <a:noAutofit/>
          </a:bodyPr>
          <a:lstStyle>
            <a:lvl1pPr marL="0" indent="0">
              <a:buNone/>
              <a:defRPr lang="en-US" sz="20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Name</a:t>
            </a:r>
          </a:p>
        </p:txBody>
      </p:sp>
      <p:sp>
        <p:nvSpPr>
          <p:cNvPr id="31" name="Picture Placeholder 5">
            <a:extLst>
              <a:ext uri="{FF2B5EF4-FFF2-40B4-BE49-F238E27FC236}">
                <a16:creationId xmlns:a16="http://schemas.microsoft.com/office/drawing/2014/main" id="{5DE380C9-53A3-4089-A543-CE7CC2B1AD3D}"/>
              </a:ext>
            </a:extLst>
          </p:cNvPr>
          <p:cNvSpPr>
            <a:spLocks noGrp="1"/>
          </p:cNvSpPr>
          <p:nvPr>
            <p:ph type="pic" sz="quarter" idx="18"/>
          </p:nvPr>
        </p:nvSpPr>
        <p:spPr>
          <a:xfrm>
            <a:off x="6725260" y="2990425"/>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2" name="Text Placeholder 28">
            <a:extLst>
              <a:ext uri="{FF2B5EF4-FFF2-40B4-BE49-F238E27FC236}">
                <a16:creationId xmlns:a16="http://schemas.microsoft.com/office/drawing/2014/main" id="{9E6622C5-3989-4B9B-A877-590646183EFD}"/>
              </a:ext>
            </a:extLst>
          </p:cNvPr>
          <p:cNvSpPr>
            <a:spLocks noGrp="1"/>
          </p:cNvSpPr>
          <p:nvPr>
            <p:ph type="body" sz="quarter" idx="11" hasCustomPrompt="1"/>
          </p:nvPr>
        </p:nvSpPr>
        <p:spPr>
          <a:xfrm>
            <a:off x="7380196" y="2033229"/>
            <a:ext cx="4631891"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33" name="Text Placeholder 28">
            <a:extLst>
              <a:ext uri="{FF2B5EF4-FFF2-40B4-BE49-F238E27FC236}">
                <a16:creationId xmlns:a16="http://schemas.microsoft.com/office/drawing/2014/main" id="{B1ACEC1E-0D7F-4A7D-A777-0FAFAFE1FB1A}"/>
              </a:ext>
            </a:extLst>
          </p:cNvPr>
          <p:cNvSpPr>
            <a:spLocks noGrp="1"/>
          </p:cNvSpPr>
          <p:nvPr>
            <p:ph type="body" sz="quarter" idx="19" hasCustomPrompt="1"/>
          </p:nvPr>
        </p:nvSpPr>
        <p:spPr>
          <a:xfrm>
            <a:off x="8120110" y="2990425"/>
            <a:ext cx="3901960"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34" name="Text Placeholder 28">
            <a:extLst>
              <a:ext uri="{FF2B5EF4-FFF2-40B4-BE49-F238E27FC236}">
                <a16:creationId xmlns:a16="http://schemas.microsoft.com/office/drawing/2014/main" id="{25BDD9C9-C008-468A-9EA4-759E4149CBE4}"/>
              </a:ext>
            </a:extLst>
          </p:cNvPr>
          <p:cNvSpPr>
            <a:spLocks noGrp="1"/>
          </p:cNvSpPr>
          <p:nvPr>
            <p:ph type="body" sz="quarter" idx="20" hasCustomPrompt="1"/>
          </p:nvPr>
        </p:nvSpPr>
        <p:spPr>
          <a:xfrm>
            <a:off x="8136220" y="3492558"/>
            <a:ext cx="3882393"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35" name="Text Placeholder 28">
            <a:extLst>
              <a:ext uri="{FF2B5EF4-FFF2-40B4-BE49-F238E27FC236}">
                <a16:creationId xmlns:a16="http://schemas.microsoft.com/office/drawing/2014/main" id="{844EC1ED-FF3A-4BC7-9F5B-6FDA23D6EF59}"/>
              </a:ext>
            </a:extLst>
          </p:cNvPr>
          <p:cNvSpPr>
            <a:spLocks noGrp="1"/>
          </p:cNvSpPr>
          <p:nvPr>
            <p:ph type="body" sz="quarter" idx="21" hasCustomPrompt="1"/>
          </p:nvPr>
        </p:nvSpPr>
        <p:spPr>
          <a:xfrm>
            <a:off x="7380196" y="5073890"/>
            <a:ext cx="4631891"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grpSp>
        <p:nvGrpSpPr>
          <p:cNvPr id="21" name="Group 20">
            <a:extLst>
              <a:ext uri="{FF2B5EF4-FFF2-40B4-BE49-F238E27FC236}">
                <a16:creationId xmlns:a16="http://schemas.microsoft.com/office/drawing/2014/main" id="{4F9DBC77-934C-4900-8D25-5BF0EB134DD1}"/>
              </a:ext>
            </a:extLst>
          </p:cNvPr>
          <p:cNvGrpSpPr/>
          <p:nvPr userDrawn="1"/>
        </p:nvGrpSpPr>
        <p:grpSpPr>
          <a:xfrm>
            <a:off x="9323882" y="0"/>
            <a:ext cx="2868118" cy="1483045"/>
            <a:chOff x="9323882" y="0"/>
            <a:chExt cx="2868118" cy="1483045"/>
          </a:xfrm>
          <a:solidFill>
            <a:srgbClr val="870F54"/>
          </a:solidFill>
        </p:grpSpPr>
        <p:sp>
          <p:nvSpPr>
            <p:cNvPr id="30" name="Diagonal Stripe 29">
              <a:extLst>
                <a:ext uri="{FF2B5EF4-FFF2-40B4-BE49-F238E27FC236}">
                  <a16:creationId xmlns:a16="http://schemas.microsoft.com/office/drawing/2014/main" id="{E7448C9A-F2D5-4A35-AF63-60888658A706}"/>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CC3DE96-A292-4D64-A14A-72A027A5A810}"/>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3" name="Picture 2">
            <a:extLst>
              <a:ext uri="{FF2B5EF4-FFF2-40B4-BE49-F238E27FC236}">
                <a16:creationId xmlns:a16="http://schemas.microsoft.com/office/drawing/2014/main" id="{7CACE6AC-DAE1-4620-A6BC-D1366F01FD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95961" y="175214"/>
            <a:ext cx="3122097" cy="1132615"/>
          </a:xfrm>
          <a:prstGeom prst="rect">
            <a:avLst/>
          </a:prstGeom>
        </p:spPr>
      </p:pic>
      <p:sp>
        <p:nvSpPr>
          <p:cNvPr id="38" name="Text Placeholder 2">
            <a:extLst>
              <a:ext uri="{FF2B5EF4-FFF2-40B4-BE49-F238E27FC236}">
                <a16:creationId xmlns:a16="http://schemas.microsoft.com/office/drawing/2014/main" id="{C008A123-9D12-4115-BD89-409911D751C9}"/>
              </a:ext>
            </a:extLst>
          </p:cNvPr>
          <p:cNvSpPr>
            <a:spLocks noGrp="1"/>
          </p:cNvSpPr>
          <p:nvPr>
            <p:ph type="body" sz="quarter" idx="29" hasCustomPrompt="1"/>
          </p:nvPr>
        </p:nvSpPr>
        <p:spPr>
          <a:xfrm>
            <a:off x="1076442" y="5393294"/>
            <a:ext cx="3680169"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rmAutofit/>
          </a:bodyPr>
          <a:lstStyle>
            <a:lvl1pPr marL="0" indent="0" algn="ctr">
              <a:buNone/>
              <a:defRPr lang="en-US" sz="22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Tree>
    <p:extLst>
      <p:ext uri="{BB962C8B-B14F-4D97-AF65-F5344CB8AC3E}">
        <p14:creationId xmlns:p14="http://schemas.microsoft.com/office/powerpoint/2010/main" val="42191094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4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6428" y="2904858"/>
            <a:ext cx="5916089" cy="3343254"/>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9" name="Title 26">
            <a:extLst>
              <a:ext uri="{FF2B5EF4-FFF2-40B4-BE49-F238E27FC236}">
                <a16:creationId xmlns:a16="http://schemas.microsoft.com/office/drawing/2014/main" id="{49AD77B0-40C3-4104-B7BC-2227AAD8F16E}"/>
              </a:ext>
            </a:extLst>
          </p:cNvPr>
          <p:cNvSpPr>
            <a:spLocks noGrp="1"/>
          </p:cNvSpPr>
          <p:nvPr>
            <p:ph type="title" hasCustomPrompt="1"/>
          </p:nvPr>
        </p:nvSpPr>
        <p:spPr>
          <a:xfrm>
            <a:off x="756471" y="1252926"/>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4" name="Picture 13">
            <a:extLst>
              <a:ext uri="{FF2B5EF4-FFF2-40B4-BE49-F238E27FC236}">
                <a16:creationId xmlns:a16="http://schemas.microsoft.com/office/drawing/2014/main" id="{1DFE8501-9EFC-403B-806B-26C36546C8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5" name="Group 14">
            <a:extLst>
              <a:ext uri="{FF2B5EF4-FFF2-40B4-BE49-F238E27FC236}">
                <a16:creationId xmlns:a16="http://schemas.microsoft.com/office/drawing/2014/main" id="{88AF551E-FBC7-4508-BB78-24B5588D9C09}"/>
              </a:ext>
            </a:extLst>
          </p:cNvPr>
          <p:cNvGrpSpPr/>
          <p:nvPr userDrawn="1"/>
        </p:nvGrpSpPr>
        <p:grpSpPr>
          <a:xfrm>
            <a:off x="9323882" y="0"/>
            <a:ext cx="2868118" cy="1483045"/>
            <a:chOff x="9323882" y="0"/>
            <a:chExt cx="2868118" cy="1483045"/>
          </a:xfrm>
          <a:solidFill>
            <a:srgbClr val="870F54"/>
          </a:solidFill>
        </p:grpSpPr>
        <p:sp>
          <p:nvSpPr>
            <p:cNvPr id="16" name="Diagonal Stripe 15">
              <a:extLst>
                <a:ext uri="{FF2B5EF4-FFF2-40B4-BE49-F238E27FC236}">
                  <a16:creationId xmlns:a16="http://schemas.microsoft.com/office/drawing/2014/main" id="{D896A850-ABF4-4032-9A4F-FBECBDC2A77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CA8DD40-E3D1-4C7E-A81E-9EF6719CA159}"/>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
        <p:nvSpPr>
          <p:cNvPr id="18" name="Picture Placeholder 5">
            <a:extLst>
              <a:ext uri="{FF2B5EF4-FFF2-40B4-BE49-F238E27FC236}">
                <a16:creationId xmlns:a16="http://schemas.microsoft.com/office/drawing/2014/main" id="{0101D9DF-8378-4FF4-8F9A-830932B76A60}"/>
              </a:ext>
            </a:extLst>
          </p:cNvPr>
          <p:cNvSpPr>
            <a:spLocks noGrp="1"/>
          </p:cNvSpPr>
          <p:nvPr>
            <p:ph type="pic" sz="quarter" idx="12"/>
          </p:nvPr>
        </p:nvSpPr>
        <p:spPr>
          <a:xfrm>
            <a:off x="1387153" y="2602797"/>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19" name="Picture Placeholder 5">
            <a:extLst>
              <a:ext uri="{FF2B5EF4-FFF2-40B4-BE49-F238E27FC236}">
                <a16:creationId xmlns:a16="http://schemas.microsoft.com/office/drawing/2014/main" id="{D4C52549-64E7-449B-939B-6C48172E5CDE}"/>
              </a:ext>
            </a:extLst>
          </p:cNvPr>
          <p:cNvSpPr>
            <a:spLocks noGrp="1"/>
          </p:cNvSpPr>
          <p:nvPr>
            <p:ph type="pic" sz="quarter" idx="13"/>
          </p:nvPr>
        </p:nvSpPr>
        <p:spPr>
          <a:xfrm>
            <a:off x="3427731" y="2602797"/>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0" name="Picture Placeholder 5">
            <a:extLst>
              <a:ext uri="{FF2B5EF4-FFF2-40B4-BE49-F238E27FC236}">
                <a16:creationId xmlns:a16="http://schemas.microsoft.com/office/drawing/2014/main" id="{0FC1E92A-01A9-4AE5-A2AA-FA7A7A6B8A41}"/>
              </a:ext>
            </a:extLst>
          </p:cNvPr>
          <p:cNvSpPr>
            <a:spLocks noGrp="1"/>
          </p:cNvSpPr>
          <p:nvPr>
            <p:ph type="pic" sz="quarter" idx="14"/>
          </p:nvPr>
        </p:nvSpPr>
        <p:spPr>
          <a:xfrm>
            <a:off x="1446205" y="4548983"/>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2" name="Picture Placeholder 5">
            <a:extLst>
              <a:ext uri="{FF2B5EF4-FFF2-40B4-BE49-F238E27FC236}">
                <a16:creationId xmlns:a16="http://schemas.microsoft.com/office/drawing/2014/main" id="{E78C58A8-EB35-4174-87E9-608C540289F4}"/>
              </a:ext>
            </a:extLst>
          </p:cNvPr>
          <p:cNvSpPr>
            <a:spLocks noGrp="1"/>
          </p:cNvSpPr>
          <p:nvPr>
            <p:ph type="pic" sz="quarter" idx="27"/>
          </p:nvPr>
        </p:nvSpPr>
        <p:spPr>
          <a:xfrm>
            <a:off x="3427731" y="4548983"/>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8532161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 - 4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6428" y="2904858"/>
            <a:ext cx="5916089" cy="3343254"/>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1126646" y="2612054"/>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3125247" y="2612054"/>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26646" y="4583399"/>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125247" y="4583399"/>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37" name="Title 26">
            <a:extLst>
              <a:ext uri="{FF2B5EF4-FFF2-40B4-BE49-F238E27FC236}">
                <a16:creationId xmlns:a16="http://schemas.microsoft.com/office/drawing/2014/main" id="{E8029E9B-5B66-476C-8222-600286122543}"/>
              </a:ext>
            </a:extLst>
          </p:cNvPr>
          <p:cNvSpPr>
            <a:spLocks noGrp="1"/>
          </p:cNvSpPr>
          <p:nvPr>
            <p:ph type="title" hasCustomPrompt="1"/>
          </p:nvPr>
        </p:nvSpPr>
        <p:spPr>
          <a:xfrm>
            <a:off x="756471" y="1252926"/>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BBD568CA-B9B4-4C12-B445-92ADB4B2A83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4427" y="141205"/>
            <a:ext cx="3122097" cy="1132615"/>
          </a:xfrm>
          <a:prstGeom prst="rect">
            <a:avLst/>
          </a:prstGeom>
        </p:spPr>
      </p:pic>
      <p:grpSp>
        <p:nvGrpSpPr>
          <p:cNvPr id="16" name="Group 15">
            <a:extLst>
              <a:ext uri="{FF2B5EF4-FFF2-40B4-BE49-F238E27FC236}">
                <a16:creationId xmlns:a16="http://schemas.microsoft.com/office/drawing/2014/main" id="{FE666686-DA12-4FA7-A31B-5A4B58BE34BA}"/>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269B493D-DDE5-4ABB-95F9-61C323C4BA30}"/>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0F0F8E8-CCDE-4A7A-8B84-C812CCE11DDA}"/>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sp>
        <p:nvSpPr>
          <p:cNvPr id="19" name="Text Placeholder 2">
            <a:extLst>
              <a:ext uri="{FF2B5EF4-FFF2-40B4-BE49-F238E27FC236}">
                <a16:creationId xmlns:a16="http://schemas.microsoft.com/office/drawing/2014/main" id="{1DCA733E-FA92-48ED-9E6B-E4D1DCD40928}"/>
              </a:ext>
            </a:extLst>
          </p:cNvPr>
          <p:cNvSpPr>
            <a:spLocks noGrp="1"/>
          </p:cNvSpPr>
          <p:nvPr>
            <p:ph type="body" sz="quarter" idx="29" hasCustomPrompt="1"/>
          </p:nvPr>
        </p:nvSpPr>
        <p:spPr>
          <a:xfrm>
            <a:off x="8142623" y="5653617"/>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
        <p:nvSpPr>
          <p:cNvPr id="2" name="Rectangle 1">
            <a:extLst>
              <a:ext uri="{FF2B5EF4-FFF2-40B4-BE49-F238E27FC236}">
                <a16:creationId xmlns:a16="http://schemas.microsoft.com/office/drawing/2014/main" id="{54D9256A-5AE1-10B1-D513-515FE768E091}"/>
              </a:ext>
            </a:extLst>
          </p:cNvPr>
          <p:cNvSpPr/>
          <p:nvPr userDrawn="1"/>
        </p:nvSpPr>
        <p:spPr>
          <a:xfrm>
            <a:off x="0" y="6479701"/>
            <a:ext cx="12192000" cy="21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2661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5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4904" y="2811233"/>
            <a:ext cx="5916089" cy="3668468"/>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265646" y="287778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2094120" y="287778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09595" y="462329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CB42781D-33F3-49E4-B6AB-1EEA541724BC}"/>
              </a:ext>
            </a:extLst>
          </p:cNvPr>
          <p:cNvSpPr>
            <a:spLocks noGrp="1"/>
          </p:cNvSpPr>
          <p:nvPr>
            <p:ph type="pic" sz="quarter" idx="25"/>
          </p:nvPr>
        </p:nvSpPr>
        <p:spPr>
          <a:xfrm>
            <a:off x="3013092" y="462329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922594" y="2885031"/>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8" name="Title 26">
            <a:extLst>
              <a:ext uri="{FF2B5EF4-FFF2-40B4-BE49-F238E27FC236}">
                <a16:creationId xmlns:a16="http://schemas.microsoft.com/office/drawing/2014/main" id="{262F9B1F-EF3F-4EF7-8987-6D26EB2A9A10}"/>
              </a:ext>
            </a:extLst>
          </p:cNvPr>
          <p:cNvSpPr>
            <a:spLocks noGrp="1"/>
          </p:cNvSpPr>
          <p:nvPr>
            <p:ph type="title" hasCustomPrompt="1"/>
          </p:nvPr>
        </p:nvSpPr>
        <p:spPr>
          <a:xfrm>
            <a:off x="756471" y="1329126"/>
            <a:ext cx="10921102" cy="1250397"/>
          </a:xfrm>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8D16BEE9-52C5-42CB-8C82-A1975566A8C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6" name="Group 15">
            <a:extLst>
              <a:ext uri="{FF2B5EF4-FFF2-40B4-BE49-F238E27FC236}">
                <a16:creationId xmlns:a16="http://schemas.microsoft.com/office/drawing/2014/main" id="{9E22A346-D48F-44C4-B91A-FF64F3455ED9}"/>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B9D6F7F9-F3B3-4338-9A3B-034B7A831D75}"/>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F6A4651-C410-4746-A3A6-C43A274CAB75}"/>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29200632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 - 5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4904" y="2811233"/>
            <a:ext cx="5916089" cy="3668468"/>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341846" y="282343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2170320" y="282343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85795" y="456894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CB42781D-33F3-49E4-B6AB-1EEA541724BC}"/>
              </a:ext>
            </a:extLst>
          </p:cNvPr>
          <p:cNvSpPr>
            <a:spLocks noGrp="1"/>
          </p:cNvSpPr>
          <p:nvPr>
            <p:ph type="pic" sz="quarter" idx="25"/>
          </p:nvPr>
        </p:nvSpPr>
        <p:spPr>
          <a:xfrm>
            <a:off x="3089292" y="456894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998794" y="2830679"/>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34" name="Title 26">
            <a:extLst>
              <a:ext uri="{FF2B5EF4-FFF2-40B4-BE49-F238E27FC236}">
                <a16:creationId xmlns:a16="http://schemas.microsoft.com/office/drawing/2014/main" id="{EDE62054-DFD1-4E84-9108-AE1BCF1C286D}"/>
              </a:ext>
            </a:extLst>
          </p:cNvPr>
          <p:cNvSpPr>
            <a:spLocks noGrp="1"/>
          </p:cNvSpPr>
          <p:nvPr>
            <p:ph type="title" hasCustomPrompt="1"/>
          </p:nvPr>
        </p:nvSpPr>
        <p:spPr>
          <a:xfrm>
            <a:off x="635449" y="1364245"/>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E49E1490-44ED-4BD4-8493-A2BECCCFB38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95961" y="175214"/>
            <a:ext cx="3122097" cy="1132615"/>
          </a:xfrm>
          <a:prstGeom prst="rect">
            <a:avLst/>
          </a:prstGeom>
        </p:spPr>
      </p:pic>
      <p:grpSp>
        <p:nvGrpSpPr>
          <p:cNvPr id="16" name="Group 15">
            <a:extLst>
              <a:ext uri="{FF2B5EF4-FFF2-40B4-BE49-F238E27FC236}">
                <a16:creationId xmlns:a16="http://schemas.microsoft.com/office/drawing/2014/main" id="{BB3BB0E7-DF37-4EEC-8764-917387F27DB5}"/>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70C0E6CE-171F-43F5-AC87-006BFF0A14CB}"/>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36E1275-DFF9-4424-9D68-D7175D278558}"/>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sp>
        <p:nvSpPr>
          <p:cNvPr id="19" name="Text Placeholder 2">
            <a:extLst>
              <a:ext uri="{FF2B5EF4-FFF2-40B4-BE49-F238E27FC236}">
                <a16:creationId xmlns:a16="http://schemas.microsoft.com/office/drawing/2014/main" id="{0486BDBB-C33E-4C54-BCF1-9F311182E746}"/>
              </a:ext>
            </a:extLst>
          </p:cNvPr>
          <p:cNvSpPr>
            <a:spLocks noGrp="1"/>
          </p:cNvSpPr>
          <p:nvPr>
            <p:ph type="body" sz="quarter" idx="29" hasCustomPrompt="1"/>
          </p:nvPr>
        </p:nvSpPr>
        <p:spPr>
          <a:xfrm>
            <a:off x="8377870" y="5645831"/>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Tree>
    <p:extLst>
      <p:ext uri="{BB962C8B-B14F-4D97-AF65-F5344CB8AC3E}">
        <p14:creationId xmlns:p14="http://schemas.microsoft.com/office/powerpoint/2010/main" val="112288437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theme" Target="../theme/theme2.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C8885F1-EC45-5C5C-7D43-8F2AA2D64E47}"/>
              </a:ext>
            </a:extLst>
          </p:cNvPr>
          <p:cNvGraphicFramePr>
            <a:graphicFrameLocks noChangeAspect="1"/>
          </p:cNvGraphicFramePr>
          <p:nvPr userDrawn="1">
            <p:custDataLst>
              <p:tags r:id="rId85"/>
            </p:custDataLst>
            <p:extLst>
              <p:ext uri="{D42A27DB-BD31-4B8C-83A1-F6EECF244321}">
                <p14:modId xmlns:p14="http://schemas.microsoft.com/office/powerpoint/2010/main" val="349729500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6" imgW="7772400" imgH="10058400" progId="TCLayout.ActiveDocument.1">
                  <p:embed/>
                </p:oleObj>
              </mc:Choice>
              <mc:Fallback>
                <p:oleObj name="think-cell Slide" r:id="rId86" imgW="7772400" imgH="10058400" progId="TCLayout.ActiveDocument.1">
                  <p:embed/>
                  <p:pic>
                    <p:nvPicPr>
                      <p:cNvPr id="8" name="Object 7" hidden="1">
                        <a:extLst>
                          <a:ext uri="{FF2B5EF4-FFF2-40B4-BE49-F238E27FC236}">
                            <a16:creationId xmlns:a16="http://schemas.microsoft.com/office/drawing/2014/main" id="{0C8885F1-EC45-5C5C-7D43-8F2AA2D64E47}"/>
                          </a:ext>
                        </a:extLst>
                      </p:cNvPr>
                      <p:cNvPicPr/>
                      <p:nvPr/>
                    </p:nvPicPr>
                    <p:blipFill>
                      <a:blip r:embed="rId87"/>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40BFA21A-42DE-05FA-93A1-8111843F737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tx1"/>
                </a:solidFill>
                <a:latin typeface="+mn-lt"/>
                <a:ea typeface="+mn-ea"/>
                <a:cs typeface="Arial" panose="020B0604020202020204" pitchFamily="34" charset="0"/>
              </a:rPr>
              <a:t>© 2023 Memorial Sloan Kettering Cancer Center, et al. All rights reserved.</a:t>
            </a:r>
          </a:p>
        </p:txBody>
      </p:sp>
      <p:sp>
        <p:nvSpPr>
          <p:cNvPr id="6" name="Slide Number Placeholder 5"/>
          <p:cNvSpPr>
            <a:spLocks noGrp="1"/>
          </p:cNvSpPr>
          <p:nvPr>
            <p:ph type="sldNum" sz="quarter" idx="4"/>
          </p:nvPr>
        </p:nvSpPr>
        <p:spPr>
          <a:xfrm>
            <a:off x="11241741" y="6378130"/>
            <a:ext cx="454745" cy="245223"/>
          </a:xfrm>
          <a:prstGeom prst="rect">
            <a:avLst/>
          </a:prstGeom>
        </p:spPr>
        <p:txBody>
          <a:bodyPr lIns="0" tIns="0" rIns="0" bIns="0" anchor="b"/>
          <a:lstStyle>
            <a:lvl1pPr algn="r">
              <a:defRPr lang="en-US" sz="800" smtClean="0">
                <a:solidFill>
                  <a:schemeClr val="bg1">
                    <a:lumMod val="75000"/>
                  </a:schemeClr>
                </a:solidFill>
                <a:latin typeface="+mn-lt"/>
                <a:cs typeface="Arial" panose="020B0604020202020204" pitchFamily="34" charset="0"/>
              </a:defRPr>
            </a:lvl1pPr>
          </a:lstStyle>
          <a:p>
            <a:fld id="{523A240F-EAFE-E84F-B44C-6D7A08E0E409}" type="slidenum">
              <a:rPr lang="en-US" smtClean="0"/>
              <a:pPr/>
              <a:t>‹#›</a:t>
            </a:fld>
            <a:endParaRPr lang="en-US"/>
          </a:p>
        </p:txBody>
      </p:sp>
      <p:sp>
        <p:nvSpPr>
          <p:cNvPr id="5" name="Footer Placeholder 4"/>
          <p:cNvSpPr>
            <a:spLocks noGrp="1"/>
          </p:cNvSpPr>
          <p:nvPr>
            <p:ph type="ftr" sz="quarter" idx="3"/>
          </p:nvPr>
        </p:nvSpPr>
        <p:spPr>
          <a:xfrm>
            <a:off x="8839199" y="6378130"/>
            <a:ext cx="2241177" cy="245223"/>
          </a:xfrm>
          <a:prstGeom prst="rect">
            <a:avLst/>
          </a:prstGeom>
        </p:spPr>
        <p:txBody>
          <a:bodyPr lIns="0" tIns="0" rIns="0" bIns="0" anchor="b"/>
          <a:lstStyle>
            <a:lvl1pPr algn="r">
              <a:defRPr lang="en-US" sz="800" smtClean="0">
                <a:solidFill>
                  <a:schemeClr val="bg1">
                    <a:lumMod val="75000"/>
                  </a:schemeClr>
                </a:solidFill>
                <a:latin typeface="+mn-lt"/>
                <a:cs typeface="Arial" panose="020B0604020202020204" pitchFamily="34" charset="0"/>
              </a:defRPr>
            </a:lvl1pPr>
          </a:lstStyle>
          <a:p>
            <a:endParaRPr lang="en-US"/>
          </a:p>
        </p:txBody>
      </p:sp>
      <p:sp>
        <p:nvSpPr>
          <p:cNvPr id="2" name="Title Placeholder 1"/>
          <p:cNvSpPr>
            <a:spLocks noGrp="1"/>
          </p:cNvSpPr>
          <p:nvPr>
            <p:ph type="title"/>
          </p:nvPr>
        </p:nvSpPr>
        <p:spPr>
          <a:xfrm>
            <a:off x="512063" y="457201"/>
            <a:ext cx="11184423" cy="9144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12064" y="1700783"/>
            <a:ext cx="11184422" cy="440474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22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4" r:id="rId70"/>
    <p:sldLayoutId id="2147483735" r:id="rId71"/>
    <p:sldLayoutId id="2147483730" r:id="rId72"/>
    <p:sldLayoutId id="2147483731" r:id="rId73"/>
    <p:sldLayoutId id="2147483732" r:id="rId74"/>
    <p:sldLayoutId id="2147483733" r:id="rId75"/>
    <p:sldLayoutId id="2147483737" r:id="rId76"/>
    <p:sldLayoutId id="2147483738" r:id="rId77"/>
    <p:sldLayoutId id="2147483739" r:id="rId78"/>
    <p:sldLayoutId id="2147483755" r:id="rId79"/>
    <p:sldLayoutId id="2147483757" r:id="rId80"/>
    <p:sldLayoutId id="2147483792" r:id="rId81"/>
    <p:sldLayoutId id="2147483794" r:id="rId82"/>
    <p:sldLayoutId id="2147483795" r:id="rId83"/>
  </p:sldLayoutIdLst>
  <p:hf sldNum="0" hdr="0" ftr="0" dt="0"/>
  <p:txStyles>
    <p:titleStyle>
      <a:lvl1pPr algn="l" defTabSz="914400" rtl="0" eaLnBrk="1" latinLnBrk="0" hangingPunct="1">
        <a:lnSpc>
          <a:spcPct val="90000"/>
        </a:lnSpc>
        <a:spcBef>
          <a:spcPct val="0"/>
        </a:spcBef>
        <a:buNone/>
        <a:defRPr sz="32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rgbClr val="272524"/>
          </a:solidFill>
          <a:latin typeface="+mn-lt"/>
          <a:ea typeface="+mn-ea"/>
          <a:cs typeface="+mn-cs"/>
        </a:defRPr>
      </a:lvl1pPr>
      <a:lvl2pPr marL="228600" indent="-228600" algn="l" defTabSz="914400" rtl="0" eaLnBrk="1" latinLnBrk="0" hangingPunct="1">
        <a:lnSpc>
          <a:spcPct val="100000"/>
        </a:lnSpc>
        <a:spcBef>
          <a:spcPts val="0"/>
        </a:spcBef>
        <a:spcAft>
          <a:spcPts val="600"/>
        </a:spcAft>
        <a:buFont typeface="Arial" panose="020B0604020202020204" pitchFamily="34" charset="0"/>
        <a:buChar char="•"/>
        <a:tabLst/>
        <a:defRPr sz="1800" kern="1200">
          <a:solidFill>
            <a:srgbClr val="272524"/>
          </a:solidFill>
          <a:latin typeface="+mn-lt"/>
          <a:ea typeface="+mn-ea"/>
          <a:cs typeface="+mn-cs"/>
        </a:defRPr>
      </a:lvl2pPr>
      <a:lvl3pPr marL="457200" indent="-228600" algn="l" defTabSz="914400" rtl="0" eaLnBrk="1" latinLnBrk="0" hangingPunct="1">
        <a:lnSpc>
          <a:spcPct val="100000"/>
        </a:lnSpc>
        <a:spcBef>
          <a:spcPts val="0"/>
        </a:spcBef>
        <a:spcAft>
          <a:spcPts val="600"/>
        </a:spcAft>
        <a:buFont typeface="System Font Regular"/>
        <a:buChar char="–"/>
        <a:tabLst/>
        <a:defRPr sz="1800" kern="1200">
          <a:solidFill>
            <a:srgbClr val="272524"/>
          </a:solidFill>
          <a:latin typeface="+mn-lt"/>
          <a:ea typeface="+mn-ea"/>
          <a:cs typeface="+mn-cs"/>
        </a:defRPr>
      </a:lvl3pPr>
      <a:lvl4pPr marL="685800" indent="-228600" algn="l" defTabSz="914400" rtl="0" eaLnBrk="1" latinLnBrk="0" hangingPunct="1">
        <a:lnSpc>
          <a:spcPct val="100000"/>
        </a:lnSpc>
        <a:spcBef>
          <a:spcPts val="0"/>
        </a:spcBef>
        <a:spcAft>
          <a:spcPts val="600"/>
        </a:spcAft>
        <a:buFont typeface="Arial" panose="020B0604020202020204" pitchFamily="34" charset="0"/>
        <a:buChar char="•"/>
        <a:tabLst/>
        <a:defRPr sz="1800" kern="1200">
          <a:solidFill>
            <a:srgbClr val="272524"/>
          </a:solidFill>
          <a:latin typeface="+mn-lt"/>
          <a:ea typeface="+mn-ea"/>
          <a:cs typeface="+mn-cs"/>
        </a:defRPr>
      </a:lvl4pPr>
      <a:lvl5pPr marL="914400" indent="-228600" algn="l" defTabSz="914400" rtl="0" eaLnBrk="1" latinLnBrk="0" hangingPunct="1">
        <a:lnSpc>
          <a:spcPct val="100000"/>
        </a:lnSpc>
        <a:spcBef>
          <a:spcPts val="0"/>
        </a:spcBef>
        <a:spcAft>
          <a:spcPts val="600"/>
        </a:spcAft>
        <a:buFont typeface="System Font Regular"/>
        <a:buChar char="–"/>
        <a:tabLst/>
        <a:defRPr sz="1800" kern="1200">
          <a:solidFill>
            <a:srgbClr val="27252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318">
          <p15:clr>
            <a:srgbClr val="F26B43"/>
          </p15:clr>
        </p15:guide>
        <p15:guide id="3" pos="7370">
          <p15:clr>
            <a:srgbClr val="F26B43"/>
          </p15:clr>
        </p15:guide>
        <p15:guide id="4" orient="horz" pos="4170">
          <p15:clr>
            <a:srgbClr val="F26B43"/>
          </p15:clr>
        </p15:guide>
        <p15:guide id="5" orient="horz" pos="864">
          <p15:clr>
            <a:srgbClr val="F26B43"/>
          </p15:clr>
        </p15:guide>
        <p15:guide id="6" orient="horz" pos="1070">
          <p15:clr>
            <a:srgbClr val="F26B43"/>
          </p15:clr>
        </p15:guide>
        <p15:guide id="7" orient="horz" pos="38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248747"/>
            <a:ext cx="1057002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83771" y="1683327"/>
            <a:ext cx="10570027" cy="48095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a:extLst>
              <a:ext uri="{FF2B5EF4-FFF2-40B4-BE49-F238E27FC236}">
                <a16:creationId xmlns:a16="http://schemas.microsoft.com/office/drawing/2014/main" id="{F9063945-EAF7-471D-A59B-CFF18DF74755}"/>
              </a:ext>
            </a:extLst>
          </p:cNvPr>
          <p:cNvGrpSpPr/>
          <p:nvPr userDrawn="1"/>
        </p:nvGrpSpPr>
        <p:grpSpPr>
          <a:xfrm>
            <a:off x="0" y="6484711"/>
            <a:ext cx="12192000" cy="373289"/>
            <a:chOff x="0" y="6484711"/>
            <a:chExt cx="12192000" cy="373289"/>
          </a:xfrm>
        </p:grpSpPr>
        <p:sp>
          <p:nvSpPr>
            <p:cNvPr id="11" name="Rectangle 10">
              <a:extLst>
                <a:ext uri="{FF2B5EF4-FFF2-40B4-BE49-F238E27FC236}">
                  <a16:creationId xmlns:a16="http://schemas.microsoft.com/office/drawing/2014/main" id="{FFA940DB-BDCF-4C5C-A7CC-53E8728B7EBE}"/>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E8B23EA7-470C-4ECC-8C1B-EB26C3063880}"/>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3" name="Rectangle 12">
              <a:extLst>
                <a:ext uri="{FF2B5EF4-FFF2-40B4-BE49-F238E27FC236}">
                  <a16:creationId xmlns:a16="http://schemas.microsoft.com/office/drawing/2014/main" id="{52550A90-B572-45C8-A6DB-79AB1E1F7C08}"/>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Tree>
    <p:extLst>
      <p:ext uri="{BB962C8B-B14F-4D97-AF65-F5344CB8AC3E}">
        <p14:creationId xmlns:p14="http://schemas.microsoft.com/office/powerpoint/2010/main" val="257217133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Lst>
  <p:hf sldNum="0" hdr="0" ftr="0" dt="0"/>
  <p:txStyles>
    <p:titleStyle>
      <a:lvl1pPr algn="l" defTabSz="914400" rtl="0" eaLnBrk="1" latinLnBrk="0" hangingPunct="1">
        <a:lnSpc>
          <a:spcPct val="90000"/>
        </a:lnSpc>
        <a:spcBef>
          <a:spcPct val="0"/>
        </a:spcBef>
        <a:buNone/>
        <a:defRPr sz="4400" b="1" kern="1200">
          <a:solidFill>
            <a:srgbClr val="016194"/>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7.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6.xml"/><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6.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76.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77.xml"/><Relationship Id="rId4" Type="http://schemas.openxmlformats.org/officeDocument/2006/relationships/image" Target="../media/image67.jpe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1.xml"/><Relationship Id="rId5" Type="http://schemas.openxmlformats.org/officeDocument/2006/relationships/image" Target="../media/image71.pn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1.xml"/><Relationship Id="rId5" Type="http://schemas.openxmlformats.org/officeDocument/2006/relationships/image" Target="../media/image71.pn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76.xml"/><Relationship Id="rId4" Type="http://schemas.openxmlformats.org/officeDocument/2006/relationships/image" Target="../media/image75.jpe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76.xml"/><Relationship Id="rId4" Type="http://schemas.openxmlformats.org/officeDocument/2006/relationships/image" Target="../media/image77.jpeg"/></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8.png"/><Relationship Id="rId1" Type="http://schemas.openxmlformats.org/officeDocument/2006/relationships/slideLayout" Target="../slideLayouts/slideLayout76.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6.xml"/></Relationships>
</file>

<file path=ppt/slides/_rels/slide5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76.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6.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8.xml"/></Relationships>
</file>

<file path=ppt/slides/_rels/slide6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8.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8.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6.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77.xml"/><Relationship Id="rId5" Type="http://schemas.openxmlformats.org/officeDocument/2006/relationships/image" Target="../media/image10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6.xml"/></Relationships>
</file>

<file path=ppt/slides/_rels/slide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6.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6.xml"/></Relationships>
</file>

<file path=ppt/slides/_rels/slide8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7.xml"/><Relationship Id="rId5" Type="http://schemas.openxmlformats.org/officeDocument/2006/relationships/image" Target="../media/image106.png"/><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78.xml"/><Relationship Id="rId5" Type="http://schemas.openxmlformats.org/officeDocument/2006/relationships/image" Target="../media/image110.png"/><Relationship Id="rId4" Type="http://schemas.openxmlformats.org/officeDocument/2006/relationships/image" Target="../media/image109.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6.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DC5E-A696-4A82-A0E4-CE16E4E2B0AF}"/>
              </a:ext>
            </a:extLst>
          </p:cNvPr>
          <p:cNvSpPr>
            <a:spLocks noGrp="1"/>
          </p:cNvSpPr>
          <p:nvPr>
            <p:ph type="ctrTitle"/>
          </p:nvPr>
        </p:nvSpPr>
        <p:spPr>
          <a:xfrm>
            <a:off x="504825" y="1920241"/>
            <a:ext cx="10308487" cy="1508760"/>
          </a:xfrm>
        </p:spPr>
        <p:txBody>
          <a:bodyPr/>
          <a:lstStyle/>
          <a:p>
            <a:r>
              <a:rPr lang="en-US" dirty="0"/>
              <a:t>Lung Cancer…some basics</a:t>
            </a:r>
          </a:p>
        </p:txBody>
      </p:sp>
      <p:sp>
        <p:nvSpPr>
          <p:cNvPr id="3" name="Text Placeholder 2">
            <a:extLst>
              <a:ext uri="{FF2B5EF4-FFF2-40B4-BE49-F238E27FC236}">
                <a16:creationId xmlns:a16="http://schemas.microsoft.com/office/drawing/2014/main" id="{44A7CF27-9208-4EE5-977C-6E9ECEEBF96F}"/>
              </a:ext>
            </a:extLst>
          </p:cNvPr>
          <p:cNvSpPr>
            <a:spLocks noGrp="1"/>
          </p:cNvSpPr>
          <p:nvPr>
            <p:ph type="body" sz="quarter" idx="12"/>
          </p:nvPr>
        </p:nvSpPr>
        <p:spPr/>
        <p:txBody>
          <a:bodyPr/>
          <a:lstStyle/>
          <a:p>
            <a:r>
              <a:rPr lang="en-US" dirty="0"/>
              <a:t>March 24, 2025</a:t>
            </a:r>
          </a:p>
        </p:txBody>
      </p:sp>
      <p:sp>
        <p:nvSpPr>
          <p:cNvPr id="4" name="Text Placeholder 3">
            <a:extLst>
              <a:ext uri="{FF2B5EF4-FFF2-40B4-BE49-F238E27FC236}">
                <a16:creationId xmlns:a16="http://schemas.microsoft.com/office/drawing/2014/main" id="{B52F59F2-FC74-4B51-B1F1-C8BB5BC429AD}"/>
              </a:ext>
            </a:extLst>
          </p:cNvPr>
          <p:cNvSpPr>
            <a:spLocks noGrp="1"/>
          </p:cNvSpPr>
          <p:nvPr>
            <p:ph type="body" sz="quarter" idx="13"/>
          </p:nvPr>
        </p:nvSpPr>
        <p:spPr>
          <a:xfrm>
            <a:off x="459779" y="3570240"/>
            <a:ext cx="7419975" cy="549249"/>
          </a:xfrm>
        </p:spPr>
        <p:txBody>
          <a:bodyPr/>
          <a:lstStyle/>
          <a:p>
            <a:r>
              <a:rPr lang="en-US" dirty="0"/>
              <a:t>Gregory Riely</a:t>
            </a:r>
          </a:p>
          <a:p>
            <a:endParaRPr lang="en-US" dirty="0"/>
          </a:p>
          <a:p>
            <a:r>
              <a:rPr lang="en-US" sz="2400" dirty="0"/>
              <a:t>        @</a:t>
            </a:r>
            <a:r>
              <a:rPr lang="en-US" sz="2400" dirty="0" err="1"/>
              <a:t>RielyMD</a:t>
            </a:r>
            <a:endParaRPr lang="en-US" sz="2400" dirty="0"/>
          </a:p>
        </p:txBody>
      </p:sp>
      <p:pic>
        <p:nvPicPr>
          <p:cNvPr id="6" name="Picture 5" descr="A blue butterfly on a white background&#10;&#10;Description automatically generated">
            <a:extLst>
              <a:ext uri="{FF2B5EF4-FFF2-40B4-BE49-F238E27FC236}">
                <a16:creationId xmlns:a16="http://schemas.microsoft.com/office/drawing/2014/main" id="{79CCCBBE-0B97-2747-5E94-D2DADE7EE387}"/>
              </a:ext>
            </a:extLst>
          </p:cNvPr>
          <p:cNvPicPr>
            <a:picLocks noChangeAspect="1"/>
          </p:cNvPicPr>
          <p:nvPr/>
        </p:nvPicPr>
        <p:blipFill>
          <a:blip r:embed="rId2"/>
          <a:stretch>
            <a:fillRect/>
          </a:stretch>
        </p:blipFill>
        <p:spPr>
          <a:xfrm>
            <a:off x="459779" y="4604716"/>
            <a:ext cx="640601" cy="587217"/>
          </a:xfrm>
          <a:prstGeom prst="rect">
            <a:avLst/>
          </a:prstGeom>
        </p:spPr>
      </p:pic>
    </p:spTree>
    <p:extLst>
      <p:ext uri="{BB962C8B-B14F-4D97-AF65-F5344CB8AC3E}">
        <p14:creationId xmlns:p14="http://schemas.microsoft.com/office/powerpoint/2010/main" val="362030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idx="4294967295"/>
          </p:nvPr>
        </p:nvSpPr>
        <p:spPr>
          <a:xfrm>
            <a:off x="1524000" y="274639"/>
            <a:ext cx="8229600" cy="1143000"/>
          </a:xfrm>
        </p:spPr>
        <p:txBody>
          <a:bodyPr vert="horz" lIns="0" tIns="0" rIns="0" bIns="0" rtlCol="0" anchor="t">
            <a:normAutofit/>
          </a:bodyPr>
          <a:lstStyle/>
          <a:p>
            <a:pPr eaLnBrk="1" hangingPunct="1"/>
            <a:r>
              <a:rPr lang="en-US"/>
              <a:t>General Overview of NSCLC Staging</a:t>
            </a:r>
          </a:p>
        </p:txBody>
      </p:sp>
      <p:sp>
        <p:nvSpPr>
          <p:cNvPr id="4" name="TextBox 3"/>
          <p:cNvSpPr txBox="1"/>
          <p:nvPr/>
        </p:nvSpPr>
        <p:spPr>
          <a:xfrm>
            <a:off x="6844489" y="1219200"/>
            <a:ext cx="2152650" cy="461665"/>
          </a:xfrm>
          <a:prstGeom prst="rect">
            <a:avLst/>
          </a:prstGeom>
          <a:solidFill>
            <a:schemeClr val="accent3">
              <a:lumMod val="95000"/>
            </a:schemeClr>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a:t>
            </a:r>
          </a:p>
        </p:txBody>
      </p:sp>
      <p:sp>
        <p:nvSpPr>
          <p:cNvPr id="5" name="TextBox 4"/>
          <p:cNvSpPr txBox="1"/>
          <p:nvPr/>
        </p:nvSpPr>
        <p:spPr>
          <a:xfrm>
            <a:off x="1533800" y="1285037"/>
            <a:ext cx="3876400" cy="461665"/>
          </a:xfrm>
          <a:prstGeom prst="rect">
            <a:avLst/>
          </a:prstGeom>
          <a:solidFill>
            <a:schemeClr val="accent3">
              <a:lumMod val="50000"/>
            </a:schemeClr>
          </a:solidFill>
          <a:ln w="28575">
            <a:noFill/>
          </a:ln>
        </p:spPr>
        <p:txBody>
          <a:bodyPr wrap="square">
            <a:spAutoFit/>
          </a:bodyPr>
          <a:lstStyle/>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Small lung mass</a:t>
            </a:r>
          </a:p>
        </p:txBody>
      </p:sp>
      <p:sp>
        <p:nvSpPr>
          <p:cNvPr id="6" name="TextBox 5"/>
          <p:cNvSpPr txBox="1"/>
          <p:nvPr/>
        </p:nvSpPr>
        <p:spPr>
          <a:xfrm>
            <a:off x="1533800" y="3203560"/>
            <a:ext cx="3876400" cy="830997"/>
          </a:xfrm>
          <a:prstGeom prst="rect">
            <a:avLst/>
          </a:prstGeom>
          <a:solidFill>
            <a:schemeClr val="accent3">
              <a:lumMod val="50000"/>
            </a:schemeClr>
          </a:solidFill>
          <a:ln w="28575">
            <a:noFill/>
          </a:ln>
        </p:spPr>
        <p:txBody>
          <a:bodyPr wrap="square">
            <a:spAutoFit/>
          </a:bodyPr>
          <a:lstStyle/>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&gt;7 cm or mediastinal nodal involvement</a:t>
            </a:r>
          </a:p>
        </p:txBody>
      </p:sp>
      <p:sp>
        <p:nvSpPr>
          <p:cNvPr id="7" name="TextBox 6"/>
          <p:cNvSpPr txBox="1"/>
          <p:nvPr/>
        </p:nvSpPr>
        <p:spPr>
          <a:xfrm>
            <a:off x="1600200" y="4724400"/>
            <a:ext cx="3820656" cy="1200329"/>
          </a:xfrm>
          <a:prstGeom prst="rect">
            <a:avLst/>
          </a:prstGeom>
          <a:solidFill>
            <a:schemeClr val="accent3">
              <a:lumMod val="50000"/>
            </a:schemeClr>
          </a:solidFill>
          <a:ln w="28575">
            <a:noFill/>
          </a:ln>
        </p:spPr>
        <p:txBody>
          <a:bodyPr wrap="square">
            <a:spAutoFit/>
          </a:bodyPr>
          <a:lstStyle/>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Involvement of </a:t>
            </a:r>
          </a:p>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other organs </a:t>
            </a:r>
          </a:p>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or contralateral lung</a:t>
            </a:r>
          </a:p>
        </p:txBody>
      </p:sp>
      <p:sp>
        <p:nvSpPr>
          <p:cNvPr id="9" name="TextBox 8"/>
          <p:cNvSpPr txBox="1"/>
          <p:nvPr/>
        </p:nvSpPr>
        <p:spPr>
          <a:xfrm>
            <a:off x="6771146" y="4845301"/>
            <a:ext cx="3439654" cy="830997"/>
          </a:xfrm>
          <a:prstGeom prst="rect">
            <a:avLst/>
          </a:prstGeom>
          <a:solidFill>
            <a:schemeClr val="accent3">
              <a:lumMod val="95000"/>
            </a:schemeClr>
          </a:solidFill>
          <a:ln w="12700">
            <a:noFill/>
          </a:ln>
        </p:spPr>
        <p:txBody>
          <a:bodyPr wrap="square">
            <a:spAutoFit/>
          </a:bodyPr>
          <a:lstStyle/>
          <a:p>
            <a:pPr algn="ctr" eaLnBrk="0" fontAlgn="base" hangingPunct="0">
              <a:spcBef>
                <a:spcPct val="0"/>
              </a:spcBef>
              <a:spcAft>
                <a:spcPct val="0"/>
              </a:spcAft>
              <a:defRPr/>
            </a:pPr>
            <a:r>
              <a:rPr lang="en-US" sz="2400" b="1" dirty="0">
                <a:solidFill>
                  <a:srgbClr val="000000"/>
                </a:solidFill>
                <a:latin typeface="Bierstadt" panose="020B0004020202020204" pitchFamily="34" charset="0"/>
                <a:cs typeface="Arial" pitchFamily="34" charset="0"/>
              </a:rPr>
              <a:t>Stage IV</a:t>
            </a:r>
          </a:p>
          <a:p>
            <a:pPr algn="ctr" eaLnBrk="0" fontAlgn="base" hangingPunct="0">
              <a:spcBef>
                <a:spcPct val="0"/>
              </a:spcBef>
              <a:spcAft>
                <a:spcPct val="0"/>
              </a:spcAft>
              <a:defRPr/>
            </a:pPr>
            <a:r>
              <a:rPr lang="en-US" sz="2400" b="1" dirty="0">
                <a:solidFill>
                  <a:srgbClr val="000000"/>
                </a:solidFill>
                <a:latin typeface="Bierstadt" panose="020B0004020202020204" pitchFamily="34" charset="0"/>
                <a:cs typeface="Arial" pitchFamily="34" charset="0"/>
              </a:rPr>
              <a:t>(or Recurrent Disease)</a:t>
            </a:r>
          </a:p>
        </p:txBody>
      </p:sp>
      <p:cxnSp>
        <p:nvCxnSpPr>
          <p:cNvPr id="47111" name="Straight Arrow Connector 14"/>
          <p:cNvCxnSpPr>
            <a:cxnSpLocks noChangeShapeType="1"/>
          </p:cNvCxnSpPr>
          <p:nvPr/>
        </p:nvCxnSpPr>
        <p:spPr bwMode="auto">
          <a:xfrm>
            <a:off x="5410200" y="5322892"/>
            <a:ext cx="1219200" cy="1587"/>
          </a:xfrm>
          <a:prstGeom prst="straightConnector1">
            <a:avLst/>
          </a:prstGeom>
          <a:noFill/>
          <a:ln w="57150" algn="ctr">
            <a:solidFill>
              <a:srgbClr val="FF9900"/>
            </a:solidFill>
            <a:round/>
            <a:headEnd/>
            <a:tailEnd type="arrow" w="med" len="med"/>
          </a:ln>
        </p:spPr>
      </p:cxnSp>
      <p:cxnSp>
        <p:nvCxnSpPr>
          <p:cNvPr id="47112" name="Straight Arrow Connector 14"/>
          <p:cNvCxnSpPr>
            <a:cxnSpLocks noChangeShapeType="1"/>
          </p:cNvCxnSpPr>
          <p:nvPr/>
        </p:nvCxnSpPr>
        <p:spPr bwMode="auto">
          <a:xfrm>
            <a:off x="5410200" y="3619487"/>
            <a:ext cx="1219200" cy="1588"/>
          </a:xfrm>
          <a:prstGeom prst="straightConnector1">
            <a:avLst/>
          </a:prstGeom>
          <a:noFill/>
          <a:ln w="57150" algn="ctr">
            <a:solidFill>
              <a:srgbClr val="FF9900"/>
            </a:solidFill>
            <a:round/>
            <a:headEnd/>
            <a:tailEnd type="arrow" w="med" len="med"/>
          </a:ln>
        </p:spPr>
      </p:cxnSp>
      <p:cxnSp>
        <p:nvCxnSpPr>
          <p:cNvPr id="47113" name="Straight Arrow Connector 14"/>
          <p:cNvCxnSpPr>
            <a:cxnSpLocks noChangeShapeType="1"/>
          </p:cNvCxnSpPr>
          <p:nvPr/>
        </p:nvCxnSpPr>
        <p:spPr bwMode="auto">
          <a:xfrm>
            <a:off x="5410200" y="1463663"/>
            <a:ext cx="1219200" cy="1588"/>
          </a:xfrm>
          <a:prstGeom prst="straightConnector1">
            <a:avLst/>
          </a:prstGeom>
          <a:noFill/>
          <a:ln w="57150" algn="ctr">
            <a:solidFill>
              <a:srgbClr val="FF9900"/>
            </a:solidFill>
            <a:round/>
            <a:headEnd/>
            <a:tailEnd type="arrow" w="med" len="med"/>
          </a:ln>
        </p:spPr>
      </p:cxnSp>
      <p:sp>
        <p:nvSpPr>
          <p:cNvPr id="8" name="TextBox 3"/>
          <p:cNvSpPr txBox="1"/>
          <p:nvPr/>
        </p:nvSpPr>
        <p:spPr>
          <a:xfrm>
            <a:off x="6844489" y="2163026"/>
            <a:ext cx="2152650" cy="461665"/>
          </a:xfrm>
          <a:prstGeom prst="rect">
            <a:avLst/>
          </a:prstGeom>
          <a:solidFill>
            <a:schemeClr val="accent3">
              <a:lumMod val="95000"/>
            </a:schemeClr>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II</a:t>
            </a:r>
          </a:p>
        </p:txBody>
      </p:sp>
      <p:cxnSp>
        <p:nvCxnSpPr>
          <p:cNvPr id="47115" name="Straight Arrow Connector 14"/>
          <p:cNvCxnSpPr>
            <a:cxnSpLocks noChangeShapeType="1"/>
          </p:cNvCxnSpPr>
          <p:nvPr/>
        </p:nvCxnSpPr>
        <p:spPr bwMode="auto">
          <a:xfrm>
            <a:off x="5397500" y="2386854"/>
            <a:ext cx="1219200" cy="1587"/>
          </a:xfrm>
          <a:prstGeom prst="straightConnector1">
            <a:avLst/>
          </a:prstGeom>
          <a:noFill/>
          <a:ln w="57150" algn="ctr">
            <a:solidFill>
              <a:srgbClr val="FF9900"/>
            </a:solidFill>
            <a:round/>
            <a:headEnd/>
            <a:tailEnd type="arrow" w="med" len="med"/>
          </a:ln>
        </p:spPr>
      </p:cxnSp>
      <p:sp>
        <p:nvSpPr>
          <p:cNvPr id="11" name="TextBox 5"/>
          <p:cNvSpPr txBox="1"/>
          <p:nvPr/>
        </p:nvSpPr>
        <p:spPr>
          <a:xfrm>
            <a:off x="1533801" y="2064603"/>
            <a:ext cx="3876400" cy="830997"/>
          </a:xfrm>
          <a:prstGeom prst="rect">
            <a:avLst/>
          </a:prstGeom>
          <a:solidFill>
            <a:schemeClr val="accent3">
              <a:lumMod val="50000"/>
            </a:schemeClr>
          </a:solidFill>
          <a:ln w="28575">
            <a:noFill/>
          </a:ln>
        </p:spPr>
        <p:txBody>
          <a:bodyPr wrap="square">
            <a:spAutoFit/>
          </a:bodyPr>
          <a:lstStyle/>
          <a:p>
            <a:pPr algn="ctr" eaLnBrk="0" fontAlgn="base" hangingPunct="0">
              <a:spcBef>
                <a:spcPct val="0"/>
              </a:spcBef>
              <a:spcAft>
                <a:spcPct val="0"/>
              </a:spcAft>
              <a:defRPr/>
            </a:pPr>
            <a:r>
              <a:rPr lang="en-US" sz="2400" b="1">
                <a:solidFill>
                  <a:srgbClr val="FFFFFF"/>
                </a:solidFill>
                <a:latin typeface="Bierstadt" panose="020B0004020202020204" pitchFamily="34" charset="0"/>
                <a:cs typeface="Arial" pitchFamily="34" charset="0"/>
              </a:rPr>
              <a:t>&gt;4cm lung mass or hilar nodal involvement</a:t>
            </a:r>
          </a:p>
        </p:txBody>
      </p:sp>
      <p:sp>
        <p:nvSpPr>
          <p:cNvPr id="12" name="TextBox 3"/>
          <p:cNvSpPr txBox="1"/>
          <p:nvPr/>
        </p:nvSpPr>
        <p:spPr>
          <a:xfrm>
            <a:off x="6844489" y="3403600"/>
            <a:ext cx="2152650" cy="461665"/>
          </a:xfrm>
          <a:prstGeom prst="rect">
            <a:avLst/>
          </a:prstGeom>
          <a:solidFill>
            <a:schemeClr val="accent3">
              <a:lumMod val="95000"/>
            </a:schemeClr>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III</a:t>
            </a:r>
          </a:p>
        </p:txBody>
      </p:sp>
      <p:cxnSp>
        <p:nvCxnSpPr>
          <p:cNvPr id="16" name="Straight Connector 15"/>
          <p:cNvCxnSpPr>
            <a:cxnSpLocks/>
          </p:cNvCxnSpPr>
          <p:nvPr/>
        </p:nvCxnSpPr>
        <p:spPr>
          <a:xfrm>
            <a:off x="762000" y="4448304"/>
            <a:ext cx="9753600" cy="474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200" y="4114800"/>
            <a:ext cx="1791901" cy="369332"/>
          </a:xfrm>
          <a:prstGeom prst="rect">
            <a:avLst/>
          </a:prstGeom>
          <a:noFill/>
        </p:spPr>
        <p:txBody>
          <a:bodyPr wrap="none" rtlCol="0">
            <a:spAutoFit/>
          </a:bodyPr>
          <a:lstStyle/>
          <a:p>
            <a:r>
              <a:rPr lang="en-US"/>
              <a:t>Curative therapy </a:t>
            </a:r>
          </a:p>
        </p:txBody>
      </p:sp>
      <p:sp>
        <p:nvSpPr>
          <p:cNvPr id="19" name="TextBox 18"/>
          <p:cNvSpPr txBox="1"/>
          <p:nvPr/>
        </p:nvSpPr>
        <p:spPr>
          <a:xfrm>
            <a:off x="76202" y="4391791"/>
            <a:ext cx="2255169" cy="369332"/>
          </a:xfrm>
          <a:prstGeom prst="rect">
            <a:avLst/>
          </a:prstGeom>
          <a:noFill/>
        </p:spPr>
        <p:txBody>
          <a:bodyPr wrap="none" rtlCol="0">
            <a:spAutoFit/>
          </a:bodyPr>
          <a:lstStyle/>
          <a:p>
            <a:r>
              <a:rPr lang="en-US"/>
              <a:t>Non-Curative therapy </a:t>
            </a:r>
          </a:p>
        </p:txBody>
      </p:sp>
    </p:spTree>
    <p:extLst>
      <p:ext uri="{BB962C8B-B14F-4D97-AF65-F5344CB8AC3E}">
        <p14:creationId xmlns:p14="http://schemas.microsoft.com/office/powerpoint/2010/main" val="49167320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p:cNvSpPr>
            <a:spLocks noGrp="1" noChangeArrowheads="1"/>
          </p:cNvSpPr>
          <p:nvPr>
            <p:ph type="title" idx="4294967295"/>
          </p:nvPr>
        </p:nvSpPr>
        <p:spPr>
          <a:xfrm>
            <a:off x="557048" y="-24859"/>
            <a:ext cx="9144000" cy="1143000"/>
          </a:xfrm>
        </p:spPr>
        <p:txBody>
          <a:bodyPr vert="horz" lIns="91440" tIns="45720" rIns="91440" bIns="45720" rtlCol="0" anchor="ctr">
            <a:normAutofit/>
          </a:bodyPr>
          <a:lstStyle/>
          <a:p>
            <a:pPr eaLnBrk="1" hangingPunct="1"/>
            <a:r>
              <a:rPr lang="en-US"/>
              <a:t>Outcomes by pathologic stage for NSCLC (v8)</a:t>
            </a:r>
          </a:p>
        </p:txBody>
      </p:sp>
      <p:sp>
        <p:nvSpPr>
          <p:cNvPr id="31747" name="Text Box 4"/>
          <p:cNvSpPr txBox="1">
            <a:spLocks noChangeArrowheads="1"/>
          </p:cNvSpPr>
          <p:nvPr/>
        </p:nvSpPr>
        <p:spPr bwMode="auto">
          <a:xfrm rot="10800000">
            <a:off x="188210" y="3222489"/>
            <a:ext cx="461665" cy="1836400"/>
          </a:xfrm>
          <a:prstGeom prst="rect">
            <a:avLst/>
          </a:prstGeom>
          <a:noFill/>
          <a:ln w="9525">
            <a:noFill/>
            <a:miter lim="800000"/>
            <a:headEnd/>
            <a:tailEnd/>
          </a:ln>
        </p:spPr>
        <p:txBody>
          <a:bodyPr vert="eaVert" wrap="none">
            <a:spAutoFit/>
          </a:bodyPr>
          <a:lstStyle/>
          <a:p>
            <a:pPr eaLnBrk="0" hangingPunct="0"/>
            <a:r>
              <a:rPr lang="en-US" b="1">
                <a:cs typeface="Arial" charset="0"/>
              </a:rPr>
              <a:t>Overall Survival</a:t>
            </a:r>
          </a:p>
        </p:txBody>
      </p:sp>
      <p:sp>
        <p:nvSpPr>
          <p:cNvPr id="31748" name="Text Box 2"/>
          <p:cNvSpPr txBox="1">
            <a:spLocks noChangeArrowheads="1"/>
          </p:cNvSpPr>
          <p:nvPr/>
        </p:nvSpPr>
        <p:spPr bwMode="auto">
          <a:xfrm>
            <a:off x="6454424" y="6169512"/>
            <a:ext cx="3889591" cy="338554"/>
          </a:xfrm>
          <a:prstGeom prst="rect">
            <a:avLst/>
          </a:prstGeom>
          <a:noFill/>
          <a:ln w="9525">
            <a:noFill/>
            <a:miter lim="800000"/>
            <a:headEnd/>
            <a:tailEnd/>
          </a:ln>
        </p:spPr>
        <p:txBody>
          <a:bodyPr wrap="none">
            <a:spAutoFit/>
          </a:bodyPr>
          <a:lstStyle/>
          <a:p>
            <a:r>
              <a:rPr lang="en-US" sz="1600" b="1" err="1">
                <a:cs typeface="Arial" charset="0"/>
              </a:rPr>
              <a:t>Goldstraw</a:t>
            </a:r>
            <a:r>
              <a:rPr lang="en-US" sz="1600" b="1">
                <a:cs typeface="Arial" charset="0"/>
              </a:rPr>
              <a:t>, et al. </a:t>
            </a:r>
            <a:r>
              <a:rPr lang="en-US" sz="1600" b="1" i="1">
                <a:cs typeface="Arial" charset="0"/>
              </a:rPr>
              <a:t>J </a:t>
            </a:r>
            <a:r>
              <a:rPr lang="en-US" sz="1600" b="1" i="1" err="1">
                <a:cs typeface="Arial" charset="0"/>
              </a:rPr>
              <a:t>Thorac</a:t>
            </a:r>
            <a:r>
              <a:rPr lang="en-US" sz="1600" b="1" i="1">
                <a:cs typeface="Arial" charset="0"/>
              </a:rPr>
              <a:t> Oncol. </a:t>
            </a:r>
            <a:r>
              <a:rPr lang="en-US" sz="1600" b="1">
                <a:cs typeface="Arial" charset="0"/>
              </a:rPr>
              <a:t>2015</a:t>
            </a:r>
            <a:endParaRPr lang="en-US" sz="1600" b="1" i="1">
              <a:cs typeface="Arial" charset="0"/>
            </a:endParaRPr>
          </a:p>
        </p:txBody>
      </p:sp>
      <p:sp>
        <p:nvSpPr>
          <p:cNvPr id="31749" name="Rectangle 5"/>
          <p:cNvSpPr>
            <a:spLocks noChangeArrowheads="1"/>
          </p:cNvSpPr>
          <p:nvPr/>
        </p:nvSpPr>
        <p:spPr bwMode="auto">
          <a:xfrm>
            <a:off x="1697567" y="1200639"/>
            <a:ext cx="551744" cy="604837"/>
          </a:xfrm>
          <a:prstGeom prst="rect">
            <a:avLst/>
          </a:prstGeom>
          <a:solidFill>
            <a:srgbClr val="FFFFFF"/>
          </a:solidFill>
          <a:ln w="12700" algn="ctr">
            <a:solidFill>
              <a:srgbClr val="FFFFFF"/>
            </a:solidFill>
            <a:round/>
            <a:headEnd/>
            <a:tailEnd/>
          </a:ln>
        </p:spPr>
        <p:txBody>
          <a:bodyPr/>
          <a:lstStyle/>
          <a:p>
            <a:endParaRPr lang="en-US"/>
          </a:p>
        </p:txBody>
      </p:sp>
      <p:cxnSp>
        <p:nvCxnSpPr>
          <p:cNvPr id="31751" name="Straight Connector 8"/>
          <p:cNvCxnSpPr>
            <a:cxnSpLocks noChangeShapeType="1"/>
          </p:cNvCxnSpPr>
          <p:nvPr/>
        </p:nvCxnSpPr>
        <p:spPr bwMode="auto">
          <a:xfrm rot="5400000" flipH="1" flipV="1">
            <a:off x="4044863" y="4061224"/>
            <a:ext cx="3570288" cy="49389"/>
          </a:xfrm>
          <a:prstGeom prst="line">
            <a:avLst/>
          </a:prstGeom>
          <a:noFill/>
          <a:ln w="38100" algn="ctr">
            <a:solidFill>
              <a:schemeClr val="bg1"/>
            </a:solidFill>
            <a:prstDash val="sysDash"/>
            <a:round/>
            <a:headEnd/>
            <a:tailEnd/>
          </a:ln>
        </p:spPr>
      </p:cxnSp>
      <p:sp>
        <p:nvSpPr>
          <p:cNvPr id="31753" name="TextBox 12"/>
          <p:cNvSpPr txBox="1">
            <a:spLocks noChangeArrowheads="1"/>
          </p:cNvSpPr>
          <p:nvPr/>
        </p:nvSpPr>
        <p:spPr bwMode="auto">
          <a:xfrm>
            <a:off x="2966158" y="5729772"/>
            <a:ext cx="318911" cy="369332"/>
          </a:xfrm>
          <a:prstGeom prst="rect">
            <a:avLst/>
          </a:prstGeom>
          <a:noFill/>
          <a:ln w="9525">
            <a:noFill/>
            <a:miter lim="800000"/>
            <a:headEnd/>
            <a:tailEnd/>
          </a:ln>
        </p:spPr>
        <p:txBody>
          <a:bodyPr>
            <a:spAutoFit/>
          </a:bodyPr>
          <a:lstStyle/>
          <a:p>
            <a:r>
              <a:rPr lang="en-US" b="1"/>
              <a:t>1</a:t>
            </a:r>
          </a:p>
        </p:txBody>
      </p:sp>
      <p:sp>
        <p:nvSpPr>
          <p:cNvPr id="31754" name="TextBox 13"/>
          <p:cNvSpPr txBox="1">
            <a:spLocks noChangeArrowheads="1"/>
          </p:cNvSpPr>
          <p:nvPr/>
        </p:nvSpPr>
        <p:spPr bwMode="auto">
          <a:xfrm>
            <a:off x="4320824" y="5707547"/>
            <a:ext cx="323145" cy="369332"/>
          </a:xfrm>
          <a:prstGeom prst="rect">
            <a:avLst/>
          </a:prstGeom>
          <a:noFill/>
          <a:ln w="9525">
            <a:noFill/>
            <a:miter lim="800000"/>
            <a:headEnd/>
            <a:tailEnd/>
          </a:ln>
        </p:spPr>
        <p:txBody>
          <a:bodyPr>
            <a:spAutoFit/>
          </a:bodyPr>
          <a:lstStyle/>
          <a:p>
            <a:r>
              <a:rPr lang="en-US" b="1"/>
              <a:t>3</a:t>
            </a:r>
          </a:p>
        </p:txBody>
      </p:sp>
      <p:sp>
        <p:nvSpPr>
          <p:cNvPr id="31755" name="TextBox 14"/>
          <p:cNvSpPr txBox="1">
            <a:spLocks noChangeArrowheads="1"/>
          </p:cNvSpPr>
          <p:nvPr/>
        </p:nvSpPr>
        <p:spPr bwMode="auto">
          <a:xfrm>
            <a:off x="7000526" y="5712312"/>
            <a:ext cx="318911" cy="369332"/>
          </a:xfrm>
          <a:prstGeom prst="rect">
            <a:avLst/>
          </a:prstGeom>
          <a:noFill/>
          <a:ln w="9525">
            <a:noFill/>
            <a:miter lim="800000"/>
            <a:headEnd/>
            <a:tailEnd/>
          </a:ln>
        </p:spPr>
        <p:txBody>
          <a:bodyPr>
            <a:spAutoFit/>
          </a:bodyPr>
          <a:lstStyle/>
          <a:p>
            <a:r>
              <a:rPr lang="en-US" b="1"/>
              <a:t>7</a:t>
            </a:r>
          </a:p>
        </p:txBody>
      </p:sp>
      <p:sp>
        <p:nvSpPr>
          <p:cNvPr id="31756" name="TextBox 15"/>
          <p:cNvSpPr txBox="1">
            <a:spLocks noChangeArrowheads="1"/>
          </p:cNvSpPr>
          <p:nvPr/>
        </p:nvSpPr>
        <p:spPr bwMode="auto">
          <a:xfrm>
            <a:off x="8321326" y="5712312"/>
            <a:ext cx="318911" cy="369332"/>
          </a:xfrm>
          <a:prstGeom prst="rect">
            <a:avLst/>
          </a:prstGeom>
          <a:noFill/>
          <a:ln w="9525">
            <a:noFill/>
            <a:miter lim="800000"/>
            <a:headEnd/>
            <a:tailEnd/>
          </a:ln>
        </p:spPr>
        <p:txBody>
          <a:bodyPr>
            <a:spAutoFit/>
          </a:bodyPr>
          <a:lstStyle/>
          <a:p>
            <a:r>
              <a:rPr lang="en-US" b="1"/>
              <a:t>9</a:t>
            </a:r>
          </a:p>
        </p:txBody>
      </p:sp>
      <p:sp>
        <p:nvSpPr>
          <p:cNvPr id="31758" name="TextBox 18"/>
          <p:cNvSpPr txBox="1">
            <a:spLocks noChangeArrowheads="1"/>
          </p:cNvSpPr>
          <p:nvPr/>
        </p:nvSpPr>
        <p:spPr bwMode="auto">
          <a:xfrm>
            <a:off x="1818924" y="1100625"/>
            <a:ext cx="4660250" cy="369332"/>
          </a:xfrm>
          <a:prstGeom prst="rect">
            <a:avLst/>
          </a:prstGeom>
          <a:noFill/>
          <a:ln w="9525">
            <a:noFill/>
            <a:miter lim="800000"/>
            <a:headEnd/>
            <a:tailEnd/>
          </a:ln>
        </p:spPr>
        <p:txBody>
          <a:bodyPr wrap="none">
            <a:spAutoFit/>
          </a:bodyPr>
          <a:lstStyle/>
          <a:p>
            <a:r>
              <a:rPr lang="en-US" b="1"/>
              <a:t>Surgically resected patients, 1999 – 2010</a:t>
            </a:r>
          </a:p>
        </p:txBody>
      </p:sp>
      <p:pic>
        <p:nvPicPr>
          <p:cNvPr id="2" name="Picture 1">
            <a:extLst>
              <a:ext uri="{FF2B5EF4-FFF2-40B4-BE49-F238E27FC236}">
                <a16:creationId xmlns:a16="http://schemas.microsoft.com/office/drawing/2014/main" id="{37FA6F9F-B06B-42E3-B262-D07C1016E1B7}"/>
              </a:ext>
            </a:extLst>
          </p:cNvPr>
          <p:cNvPicPr>
            <a:picLocks noChangeAspect="1"/>
          </p:cNvPicPr>
          <p:nvPr/>
        </p:nvPicPr>
        <p:blipFill>
          <a:blip r:embed="rId3"/>
          <a:stretch>
            <a:fillRect/>
          </a:stretch>
        </p:blipFill>
        <p:spPr>
          <a:xfrm>
            <a:off x="664573" y="1860231"/>
            <a:ext cx="7556500" cy="4165600"/>
          </a:xfrm>
          <a:prstGeom prst="rect">
            <a:avLst/>
          </a:prstGeom>
        </p:spPr>
      </p:pic>
      <p:pic>
        <p:nvPicPr>
          <p:cNvPr id="3" name="Picture 2">
            <a:extLst>
              <a:ext uri="{FF2B5EF4-FFF2-40B4-BE49-F238E27FC236}">
                <a16:creationId xmlns:a16="http://schemas.microsoft.com/office/drawing/2014/main" id="{52E55463-0DC0-4E91-A0B0-EA122C6641A2}"/>
              </a:ext>
            </a:extLst>
          </p:cNvPr>
          <p:cNvPicPr>
            <a:picLocks noChangeAspect="1"/>
          </p:cNvPicPr>
          <p:nvPr/>
        </p:nvPicPr>
        <p:blipFill>
          <a:blip r:embed="rId4"/>
          <a:stretch>
            <a:fillRect/>
          </a:stretch>
        </p:blipFill>
        <p:spPr>
          <a:xfrm>
            <a:off x="7549575" y="1860231"/>
            <a:ext cx="4293749" cy="3256283"/>
          </a:xfrm>
          <a:prstGeom prst="rect">
            <a:avLst/>
          </a:prstGeom>
        </p:spPr>
      </p:pic>
    </p:spTree>
    <p:extLst>
      <p:ext uri="{BB962C8B-B14F-4D97-AF65-F5344CB8AC3E}">
        <p14:creationId xmlns:p14="http://schemas.microsoft.com/office/powerpoint/2010/main" val="418002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idx="4294967295"/>
          </p:nvPr>
        </p:nvSpPr>
        <p:spPr>
          <a:xfrm>
            <a:off x="1524000" y="274639"/>
            <a:ext cx="8229600" cy="1143000"/>
          </a:xfrm>
        </p:spPr>
        <p:txBody>
          <a:bodyPr vert="horz" lIns="0" tIns="0" rIns="0" bIns="0" rtlCol="0" anchor="t">
            <a:normAutofit/>
          </a:bodyPr>
          <a:lstStyle/>
          <a:p>
            <a:pPr eaLnBrk="1" hangingPunct="1"/>
            <a:r>
              <a:rPr lang="en-US" dirty="0"/>
              <a:t>General Overview of Treatment by Stage</a:t>
            </a:r>
          </a:p>
        </p:txBody>
      </p:sp>
      <p:sp>
        <p:nvSpPr>
          <p:cNvPr id="4" name="TextBox 3"/>
          <p:cNvSpPr txBox="1"/>
          <p:nvPr/>
        </p:nvSpPr>
        <p:spPr>
          <a:xfrm>
            <a:off x="3171848" y="1139144"/>
            <a:ext cx="2152650" cy="461665"/>
          </a:xfrm>
          <a:prstGeom prst="rect">
            <a:avLst/>
          </a:prstGeom>
          <a:solidFill>
            <a:srgbClr val="C7FCC6"/>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a:t>
            </a:r>
          </a:p>
        </p:txBody>
      </p:sp>
      <p:sp>
        <p:nvSpPr>
          <p:cNvPr id="5" name="TextBox 4"/>
          <p:cNvSpPr txBox="1"/>
          <p:nvPr/>
        </p:nvSpPr>
        <p:spPr>
          <a:xfrm>
            <a:off x="6756926" y="1186806"/>
            <a:ext cx="3876400" cy="461665"/>
          </a:xfrm>
          <a:prstGeom prst="rect">
            <a:avLst/>
          </a:prstGeom>
          <a:solidFill>
            <a:srgbClr val="5DCC6F"/>
          </a:solidFill>
          <a:ln w="28575">
            <a:noFill/>
          </a:ln>
        </p:spPr>
        <p:txBody>
          <a:bodyPr wrap="square">
            <a:spAutoFit/>
          </a:bodyPr>
          <a:lstStyle/>
          <a:p>
            <a:pPr algn="ctr" eaLnBrk="0" fontAlgn="base" hangingPunct="0">
              <a:spcBef>
                <a:spcPct val="0"/>
              </a:spcBef>
              <a:spcAft>
                <a:spcPct val="0"/>
              </a:spcAft>
              <a:defRPr/>
            </a:pPr>
            <a:r>
              <a:rPr lang="en-US" sz="2400" b="1" dirty="0">
                <a:solidFill>
                  <a:srgbClr val="FFFFFF"/>
                </a:solidFill>
                <a:latin typeface="Bierstadt" panose="020B0004020202020204" pitchFamily="34" charset="0"/>
                <a:cs typeface="Arial" pitchFamily="34" charset="0"/>
              </a:rPr>
              <a:t>Surgery/radiation</a:t>
            </a:r>
          </a:p>
        </p:txBody>
      </p:sp>
      <p:sp>
        <p:nvSpPr>
          <p:cNvPr id="7" name="TextBox 6"/>
          <p:cNvSpPr txBox="1"/>
          <p:nvPr/>
        </p:nvSpPr>
        <p:spPr>
          <a:xfrm>
            <a:off x="6823326" y="4626169"/>
            <a:ext cx="3820656" cy="1200329"/>
          </a:xfrm>
          <a:prstGeom prst="rect">
            <a:avLst/>
          </a:prstGeom>
          <a:solidFill>
            <a:srgbClr val="5DCC6F"/>
          </a:solidFill>
          <a:ln w="28575">
            <a:noFill/>
          </a:ln>
        </p:spPr>
        <p:txBody>
          <a:bodyPr wrap="square">
            <a:spAutoFit/>
          </a:bodyPr>
          <a:lstStyle/>
          <a:p>
            <a:pPr algn="ctr" eaLnBrk="0" fontAlgn="base" hangingPunct="0">
              <a:spcBef>
                <a:spcPct val="0"/>
              </a:spcBef>
              <a:spcAft>
                <a:spcPct val="0"/>
              </a:spcAft>
              <a:defRPr/>
            </a:pPr>
            <a:r>
              <a:rPr lang="en-US" sz="2400" b="1" dirty="0">
                <a:solidFill>
                  <a:srgbClr val="FFFFFF"/>
                </a:solidFill>
                <a:latin typeface="Bierstadt" panose="020B0004020202020204" pitchFamily="34" charset="0"/>
                <a:cs typeface="Arial" pitchFamily="34" charset="0"/>
              </a:rPr>
              <a:t>Chemotherapy, immunotherapy, </a:t>
            </a:r>
          </a:p>
          <a:p>
            <a:pPr algn="ctr" eaLnBrk="0" fontAlgn="base" hangingPunct="0">
              <a:spcBef>
                <a:spcPct val="0"/>
              </a:spcBef>
              <a:spcAft>
                <a:spcPct val="0"/>
              </a:spcAft>
              <a:defRPr/>
            </a:pPr>
            <a:r>
              <a:rPr lang="en-US" sz="2400" b="1" dirty="0">
                <a:solidFill>
                  <a:srgbClr val="FFFFFF"/>
                </a:solidFill>
                <a:latin typeface="Bierstadt" panose="020B0004020202020204" pitchFamily="34" charset="0"/>
                <a:cs typeface="Arial" pitchFamily="34" charset="0"/>
              </a:rPr>
              <a:t>targeted therapy</a:t>
            </a:r>
          </a:p>
        </p:txBody>
      </p:sp>
      <p:sp>
        <p:nvSpPr>
          <p:cNvPr id="9" name="TextBox 8"/>
          <p:cNvSpPr txBox="1"/>
          <p:nvPr/>
        </p:nvSpPr>
        <p:spPr>
          <a:xfrm>
            <a:off x="1953803" y="4887859"/>
            <a:ext cx="3456397" cy="830997"/>
          </a:xfrm>
          <a:prstGeom prst="rect">
            <a:avLst/>
          </a:prstGeom>
          <a:solidFill>
            <a:srgbClr val="C7FCC6"/>
          </a:solidFill>
          <a:ln w="12700">
            <a:noFill/>
          </a:ln>
        </p:spPr>
        <p:txBody>
          <a:bodyPr wrap="square">
            <a:spAutoFit/>
          </a:bodyPr>
          <a:lstStyle/>
          <a:p>
            <a:pPr algn="ctr" eaLnBrk="0" fontAlgn="base" hangingPunct="0">
              <a:spcBef>
                <a:spcPct val="0"/>
              </a:spcBef>
              <a:spcAft>
                <a:spcPct val="0"/>
              </a:spcAft>
              <a:defRPr/>
            </a:pPr>
            <a:r>
              <a:rPr lang="en-US" sz="2400" b="1" dirty="0">
                <a:solidFill>
                  <a:srgbClr val="000000"/>
                </a:solidFill>
                <a:latin typeface="Bierstadt" panose="020B0004020202020204" pitchFamily="34" charset="0"/>
                <a:cs typeface="Arial" pitchFamily="34" charset="0"/>
              </a:rPr>
              <a:t>Stage IV</a:t>
            </a:r>
          </a:p>
          <a:p>
            <a:pPr algn="ctr" eaLnBrk="0" fontAlgn="base" hangingPunct="0">
              <a:spcBef>
                <a:spcPct val="0"/>
              </a:spcBef>
              <a:spcAft>
                <a:spcPct val="0"/>
              </a:spcAft>
              <a:defRPr/>
            </a:pPr>
            <a:r>
              <a:rPr lang="en-US" sz="2400" b="1" dirty="0">
                <a:solidFill>
                  <a:srgbClr val="000000"/>
                </a:solidFill>
                <a:latin typeface="Bierstadt" panose="020B0004020202020204" pitchFamily="34" charset="0"/>
                <a:cs typeface="Arial" pitchFamily="34" charset="0"/>
              </a:rPr>
              <a:t>(or Recurrent Disease)</a:t>
            </a:r>
          </a:p>
        </p:txBody>
      </p:sp>
      <p:cxnSp>
        <p:nvCxnSpPr>
          <p:cNvPr id="47111" name="Straight Arrow Connector 14"/>
          <p:cNvCxnSpPr>
            <a:cxnSpLocks noChangeShapeType="1"/>
          </p:cNvCxnSpPr>
          <p:nvPr/>
        </p:nvCxnSpPr>
        <p:spPr bwMode="auto">
          <a:xfrm>
            <a:off x="5410200" y="5322892"/>
            <a:ext cx="1219200" cy="1587"/>
          </a:xfrm>
          <a:prstGeom prst="straightConnector1">
            <a:avLst/>
          </a:prstGeom>
          <a:noFill/>
          <a:ln w="57150" algn="ctr">
            <a:solidFill>
              <a:srgbClr val="FF9900"/>
            </a:solidFill>
            <a:round/>
            <a:headEnd/>
            <a:tailEnd type="arrow" w="med" len="med"/>
          </a:ln>
        </p:spPr>
      </p:cxnSp>
      <p:cxnSp>
        <p:nvCxnSpPr>
          <p:cNvPr id="47112" name="Straight Arrow Connector 14"/>
          <p:cNvCxnSpPr>
            <a:cxnSpLocks noChangeShapeType="1"/>
          </p:cNvCxnSpPr>
          <p:nvPr/>
        </p:nvCxnSpPr>
        <p:spPr bwMode="auto">
          <a:xfrm>
            <a:off x="5410200" y="3619487"/>
            <a:ext cx="1219200" cy="1588"/>
          </a:xfrm>
          <a:prstGeom prst="straightConnector1">
            <a:avLst/>
          </a:prstGeom>
          <a:noFill/>
          <a:ln w="57150" algn="ctr">
            <a:solidFill>
              <a:srgbClr val="FF9900"/>
            </a:solidFill>
            <a:round/>
            <a:headEnd/>
            <a:tailEnd type="arrow" w="med" len="med"/>
          </a:ln>
        </p:spPr>
      </p:cxnSp>
      <p:cxnSp>
        <p:nvCxnSpPr>
          <p:cNvPr id="47113" name="Straight Arrow Connector 14"/>
          <p:cNvCxnSpPr>
            <a:cxnSpLocks noChangeShapeType="1"/>
          </p:cNvCxnSpPr>
          <p:nvPr/>
        </p:nvCxnSpPr>
        <p:spPr bwMode="auto">
          <a:xfrm>
            <a:off x="5410200" y="1463663"/>
            <a:ext cx="1219200" cy="1588"/>
          </a:xfrm>
          <a:prstGeom prst="straightConnector1">
            <a:avLst/>
          </a:prstGeom>
          <a:noFill/>
          <a:ln w="57150" algn="ctr">
            <a:solidFill>
              <a:srgbClr val="FF9900"/>
            </a:solidFill>
            <a:round/>
            <a:headEnd/>
            <a:tailEnd type="arrow" w="med" len="med"/>
          </a:ln>
        </p:spPr>
      </p:cxnSp>
      <p:sp>
        <p:nvSpPr>
          <p:cNvPr id="8" name="TextBox 3"/>
          <p:cNvSpPr txBox="1"/>
          <p:nvPr/>
        </p:nvSpPr>
        <p:spPr>
          <a:xfrm>
            <a:off x="3171848" y="2082970"/>
            <a:ext cx="2152650" cy="461665"/>
          </a:xfrm>
          <a:prstGeom prst="rect">
            <a:avLst/>
          </a:prstGeom>
          <a:solidFill>
            <a:srgbClr val="C7FCC6"/>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II</a:t>
            </a:r>
          </a:p>
        </p:txBody>
      </p:sp>
      <p:cxnSp>
        <p:nvCxnSpPr>
          <p:cNvPr id="47115" name="Straight Arrow Connector 14"/>
          <p:cNvCxnSpPr>
            <a:cxnSpLocks noChangeShapeType="1"/>
          </p:cNvCxnSpPr>
          <p:nvPr/>
        </p:nvCxnSpPr>
        <p:spPr bwMode="auto">
          <a:xfrm>
            <a:off x="5397500" y="2386854"/>
            <a:ext cx="1219200" cy="1587"/>
          </a:xfrm>
          <a:prstGeom prst="straightConnector1">
            <a:avLst/>
          </a:prstGeom>
          <a:noFill/>
          <a:ln w="57150" algn="ctr">
            <a:solidFill>
              <a:srgbClr val="FF9900"/>
            </a:solidFill>
            <a:round/>
            <a:headEnd/>
            <a:tailEnd type="arrow" w="med" len="med"/>
          </a:ln>
        </p:spPr>
      </p:cxnSp>
      <p:sp>
        <p:nvSpPr>
          <p:cNvPr id="11" name="TextBox 5"/>
          <p:cNvSpPr txBox="1"/>
          <p:nvPr/>
        </p:nvSpPr>
        <p:spPr>
          <a:xfrm>
            <a:off x="6756926" y="2228455"/>
            <a:ext cx="3876400" cy="1938992"/>
          </a:xfrm>
          <a:prstGeom prst="rect">
            <a:avLst/>
          </a:prstGeom>
          <a:solidFill>
            <a:srgbClr val="5DCC6F"/>
          </a:solidFill>
          <a:ln w="28575">
            <a:noFill/>
          </a:ln>
        </p:spPr>
        <p:txBody>
          <a:bodyPr wrap="square">
            <a:spAutoFit/>
          </a:bodyPr>
          <a:lstStyle/>
          <a:p>
            <a:pPr algn="ctr" eaLnBrk="0" fontAlgn="base" hangingPunct="0">
              <a:spcBef>
                <a:spcPct val="0"/>
              </a:spcBef>
              <a:spcAft>
                <a:spcPct val="0"/>
              </a:spcAft>
              <a:defRPr/>
            </a:pPr>
            <a:r>
              <a:rPr lang="en-US" sz="2400" b="1" dirty="0">
                <a:solidFill>
                  <a:srgbClr val="FFFFFF"/>
                </a:solidFill>
                <a:latin typeface="Bierstadt" panose="020B0004020202020204" pitchFamily="34" charset="0"/>
                <a:cs typeface="Arial" pitchFamily="34" charset="0"/>
              </a:rPr>
              <a:t>Surgery/radiation</a:t>
            </a:r>
          </a:p>
          <a:p>
            <a:pPr algn="ctr" eaLnBrk="0" fontAlgn="base" hangingPunct="0">
              <a:spcBef>
                <a:spcPct val="0"/>
              </a:spcBef>
              <a:spcAft>
                <a:spcPct val="0"/>
              </a:spcAft>
              <a:defRPr/>
            </a:pPr>
            <a:r>
              <a:rPr lang="en-US" sz="2400" i="1" dirty="0">
                <a:solidFill>
                  <a:srgbClr val="FFFFFF"/>
                </a:solidFill>
                <a:latin typeface="Bierstadt" panose="020B0004020202020204" pitchFamily="34" charset="0"/>
                <a:cs typeface="Arial" pitchFamily="34" charset="0"/>
              </a:rPr>
              <a:t>Sometimes</a:t>
            </a:r>
            <a:r>
              <a:rPr lang="en-US" sz="2400" b="1" dirty="0">
                <a:solidFill>
                  <a:srgbClr val="FFFFFF"/>
                </a:solidFill>
                <a:latin typeface="Bierstadt" panose="020B0004020202020204" pitchFamily="34" charset="0"/>
                <a:cs typeface="Arial" pitchFamily="34" charset="0"/>
              </a:rPr>
              <a:t>: chemotherapy, immunotherapy, </a:t>
            </a:r>
          </a:p>
          <a:p>
            <a:pPr algn="ctr" eaLnBrk="0" fontAlgn="base" hangingPunct="0">
              <a:spcBef>
                <a:spcPct val="0"/>
              </a:spcBef>
              <a:spcAft>
                <a:spcPct val="0"/>
              </a:spcAft>
              <a:defRPr/>
            </a:pPr>
            <a:r>
              <a:rPr lang="en-US" sz="2400" b="1" dirty="0">
                <a:solidFill>
                  <a:srgbClr val="FFFFFF"/>
                </a:solidFill>
                <a:latin typeface="Bierstadt" panose="020B0004020202020204" pitchFamily="34" charset="0"/>
                <a:cs typeface="Arial" pitchFamily="34" charset="0"/>
              </a:rPr>
              <a:t>targeted therapy</a:t>
            </a:r>
          </a:p>
        </p:txBody>
      </p:sp>
      <p:sp>
        <p:nvSpPr>
          <p:cNvPr id="12" name="TextBox 3"/>
          <p:cNvSpPr txBox="1"/>
          <p:nvPr/>
        </p:nvSpPr>
        <p:spPr>
          <a:xfrm>
            <a:off x="3171848" y="3323544"/>
            <a:ext cx="2152650" cy="461665"/>
          </a:xfrm>
          <a:prstGeom prst="rect">
            <a:avLst/>
          </a:prstGeom>
          <a:solidFill>
            <a:srgbClr val="C7FCC6"/>
          </a:solidFill>
          <a:ln w="12700">
            <a:noFill/>
          </a:ln>
        </p:spPr>
        <p:txBody>
          <a:bodyPr>
            <a:spAutoFit/>
          </a:bodyPr>
          <a:lstStyle/>
          <a:p>
            <a:pPr algn="ctr" eaLnBrk="0" fontAlgn="base" hangingPunct="0">
              <a:spcBef>
                <a:spcPct val="0"/>
              </a:spcBef>
              <a:spcAft>
                <a:spcPct val="0"/>
              </a:spcAft>
              <a:defRPr/>
            </a:pPr>
            <a:r>
              <a:rPr lang="en-US" sz="2400" b="1">
                <a:solidFill>
                  <a:srgbClr val="000000"/>
                </a:solidFill>
                <a:latin typeface="Bierstadt" panose="020B0004020202020204" pitchFamily="34" charset="0"/>
                <a:cs typeface="Arial" pitchFamily="34" charset="0"/>
              </a:rPr>
              <a:t>Stage III</a:t>
            </a:r>
          </a:p>
        </p:txBody>
      </p:sp>
      <p:cxnSp>
        <p:nvCxnSpPr>
          <p:cNvPr id="16" name="Straight Connector 15"/>
          <p:cNvCxnSpPr>
            <a:cxnSpLocks/>
          </p:cNvCxnSpPr>
          <p:nvPr/>
        </p:nvCxnSpPr>
        <p:spPr>
          <a:xfrm>
            <a:off x="762000" y="4448304"/>
            <a:ext cx="9753600" cy="47496"/>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200" y="4114800"/>
            <a:ext cx="1791901" cy="369332"/>
          </a:xfrm>
          <a:prstGeom prst="rect">
            <a:avLst/>
          </a:prstGeom>
          <a:noFill/>
        </p:spPr>
        <p:txBody>
          <a:bodyPr wrap="none" rtlCol="0">
            <a:spAutoFit/>
          </a:bodyPr>
          <a:lstStyle/>
          <a:p>
            <a:r>
              <a:rPr lang="en-US"/>
              <a:t>Curative therapy </a:t>
            </a:r>
          </a:p>
        </p:txBody>
      </p:sp>
      <p:sp>
        <p:nvSpPr>
          <p:cNvPr id="19" name="TextBox 18"/>
          <p:cNvSpPr txBox="1"/>
          <p:nvPr/>
        </p:nvSpPr>
        <p:spPr>
          <a:xfrm>
            <a:off x="76202" y="4391791"/>
            <a:ext cx="2255169" cy="369332"/>
          </a:xfrm>
          <a:prstGeom prst="rect">
            <a:avLst/>
          </a:prstGeom>
          <a:noFill/>
        </p:spPr>
        <p:txBody>
          <a:bodyPr wrap="none" rtlCol="0">
            <a:spAutoFit/>
          </a:bodyPr>
          <a:lstStyle/>
          <a:p>
            <a:r>
              <a:rPr lang="en-US"/>
              <a:t>Non-Curative therapy </a:t>
            </a:r>
          </a:p>
        </p:txBody>
      </p:sp>
    </p:spTree>
    <p:extLst>
      <p:ext uri="{BB962C8B-B14F-4D97-AF65-F5344CB8AC3E}">
        <p14:creationId xmlns:p14="http://schemas.microsoft.com/office/powerpoint/2010/main" val="2693274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C03B6-A87E-7C65-8BB7-6B7BA14ABA57}"/>
              </a:ext>
            </a:extLst>
          </p:cNvPr>
          <p:cNvSpPr txBox="1"/>
          <p:nvPr/>
        </p:nvSpPr>
        <p:spPr>
          <a:xfrm>
            <a:off x="2307238" y="1872345"/>
            <a:ext cx="2529860" cy="584775"/>
          </a:xfrm>
          <a:prstGeom prst="rect">
            <a:avLst/>
          </a:prstGeom>
          <a:solidFill>
            <a:srgbClr val="0073E0"/>
          </a:solidFill>
        </p:spPr>
        <p:txBody>
          <a:bodyPr wrap="none" rtlCol="0">
            <a:spAutoFit/>
          </a:bodyPr>
          <a:lstStyle/>
          <a:p>
            <a:pPr algn="l"/>
            <a:r>
              <a:rPr lang="en-US" sz="3200" dirty="0">
                <a:solidFill>
                  <a:schemeClr val="bg1"/>
                </a:solidFill>
              </a:rPr>
              <a:t>Lung Cancer</a:t>
            </a:r>
          </a:p>
        </p:txBody>
      </p:sp>
      <p:sp>
        <p:nvSpPr>
          <p:cNvPr id="5" name="Left Brace 4">
            <a:extLst>
              <a:ext uri="{FF2B5EF4-FFF2-40B4-BE49-F238E27FC236}">
                <a16:creationId xmlns:a16="http://schemas.microsoft.com/office/drawing/2014/main" id="{D8A62A13-1320-C40C-5597-4A5DE42C407A}"/>
              </a:ext>
            </a:extLst>
          </p:cNvPr>
          <p:cNvSpPr/>
          <p:nvPr/>
        </p:nvSpPr>
        <p:spPr>
          <a:xfrm rot="5400000">
            <a:off x="3228741" y="1733125"/>
            <a:ext cx="348343" cy="19594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17" name="Text Placeholder 16">
            <a:extLst>
              <a:ext uri="{FF2B5EF4-FFF2-40B4-BE49-F238E27FC236}">
                <a16:creationId xmlns:a16="http://schemas.microsoft.com/office/drawing/2014/main" id="{D8ABF015-8E14-1B7A-A5B0-1BA54D330174}"/>
              </a:ext>
            </a:extLst>
          </p:cNvPr>
          <p:cNvSpPr>
            <a:spLocks noGrp="1"/>
          </p:cNvSpPr>
          <p:nvPr>
            <p:ph type="body" sz="half" idx="2"/>
          </p:nvPr>
        </p:nvSpPr>
        <p:spPr/>
        <p:txBody>
          <a:bodyPr/>
          <a:lstStyle/>
          <a:p>
            <a:endParaRPr lang="en-US"/>
          </a:p>
        </p:txBody>
      </p:sp>
      <p:sp>
        <p:nvSpPr>
          <p:cNvPr id="16" name="Title 15">
            <a:extLst>
              <a:ext uri="{FF2B5EF4-FFF2-40B4-BE49-F238E27FC236}">
                <a16:creationId xmlns:a16="http://schemas.microsoft.com/office/drawing/2014/main" id="{34BCB0BA-4260-F5E8-C6C5-AE23F0EA7829}"/>
              </a:ext>
            </a:extLst>
          </p:cNvPr>
          <p:cNvSpPr>
            <a:spLocks noGrp="1"/>
          </p:cNvSpPr>
          <p:nvPr>
            <p:ph type="title"/>
          </p:nvPr>
        </p:nvSpPr>
        <p:spPr/>
        <p:txBody>
          <a:bodyPr/>
          <a:lstStyle/>
          <a:p>
            <a:r>
              <a:rPr lang="en-US" dirty="0"/>
              <a:t>What are the subtypes of lung cancer?</a:t>
            </a:r>
          </a:p>
        </p:txBody>
      </p:sp>
    </p:spTree>
    <p:extLst>
      <p:ext uri="{BB962C8B-B14F-4D97-AF65-F5344CB8AC3E}">
        <p14:creationId xmlns:p14="http://schemas.microsoft.com/office/powerpoint/2010/main" val="2933830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C03B6-A87E-7C65-8BB7-6B7BA14ABA57}"/>
              </a:ext>
            </a:extLst>
          </p:cNvPr>
          <p:cNvSpPr txBox="1"/>
          <p:nvPr/>
        </p:nvSpPr>
        <p:spPr>
          <a:xfrm>
            <a:off x="2307238" y="1001487"/>
            <a:ext cx="2529860" cy="584775"/>
          </a:xfrm>
          <a:prstGeom prst="rect">
            <a:avLst/>
          </a:prstGeom>
          <a:solidFill>
            <a:srgbClr val="0073E0"/>
          </a:solidFill>
        </p:spPr>
        <p:txBody>
          <a:bodyPr wrap="none" rtlCol="0">
            <a:spAutoFit/>
          </a:bodyPr>
          <a:lstStyle/>
          <a:p>
            <a:pPr algn="l"/>
            <a:r>
              <a:rPr lang="en-US" sz="3200" dirty="0">
                <a:solidFill>
                  <a:schemeClr val="bg1"/>
                </a:solidFill>
              </a:rPr>
              <a:t>Lung Cancer</a:t>
            </a:r>
          </a:p>
        </p:txBody>
      </p:sp>
      <p:sp>
        <p:nvSpPr>
          <p:cNvPr id="5" name="Left Brace 4">
            <a:extLst>
              <a:ext uri="{FF2B5EF4-FFF2-40B4-BE49-F238E27FC236}">
                <a16:creationId xmlns:a16="http://schemas.microsoft.com/office/drawing/2014/main" id="{D8A62A13-1320-C40C-5597-4A5DE42C407A}"/>
              </a:ext>
            </a:extLst>
          </p:cNvPr>
          <p:cNvSpPr/>
          <p:nvPr/>
        </p:nvSpPr>
        <p:spPr>
          <a:xfrm rot="5400000">
            <a:off x="3228741" y="862267"/>
            <a:ext cx="348343" cy="19594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6" name="TextBox 5">
            <a:extLst>
              <a:ext uri="{FF2B5EF4-FFF2-40B4-BE49-F238E27FC236}">
                <a16:creationId xmlns:a16="http://schemas.microsoft.com/office/drawing/2014/main" id="{23529421-8D01-4669-A5C1-AE1321F61210}"/>
              </a:ext>
            </a:extLst>
          </p:cNvPr>
          <p:cNvSpPr txBox="1"/>
          <p:nvPr/>
        </p:nvSpPr>
        <p:spPr>
          <a:xfrm>
            <a:off x="164525" y="2097701"/>
            <a:ext cx="3238387" cy="584775"/>
          </a:xfrm>
          <a:prstGeom prst="rect">
            <a:avLst/>
          </a:prstGeom>
          <a:solidFill>
            <a:srgbClr val="308229"/>
          </a:solidFill>
        </p:spPr>
        <p:txBody>
          <a:bodyPr wrap="none" rtlCol="0">
            <a:spAutoFit/>
          </a:bodyPr>
          <a:lstStyle/>
          <a:p>
            <a:pPr algn="l"/>
            <a:r>
              <a:rPr lang="en-US" sz="3200" dirty="0">
                <a:solidFill>
                  <a:schemeClr val="bg1"/>
                </a:solidFill>
              </a:rPr>
              <a:t>Small Cell (15%)</a:t>
            </a:r>
          </a:p>
        </p:txBody>
      </p:sp>
      <p:sp>
        <p:nvSpPr>
          <p:cNvPr id="7" name="TextBox 6">
            <a:extLst>
              <a:ext uri="{FF2B5EF4-FFF2-40B4-BE49-F238E27FC236}">
                <a16:creationId xmlns:a16="http://schemas.microsoft.com/office/drawing/2014/main" id="{6ADDE692-5D48-6CF6-6DFC-ADB554E84737}"/>
              </a:ext>
            </a:extLst>
          </p:cNvPr>
          <p:cNvSpPr txBox="1"/>
          <p:nvPr/>
        </p:nvSpPr>
        <p:spPr>
          <a:xfrm>
            <a:off x="3572168" y="2120793"/>
            <a:ext cx="4126451" cy="584775"/>
          </a:xfrm>
          <a:prstGeom prst="rect">
            <a:avLst/>
          </a:prstGeom>
          <a:solidFill>
            <a:srgbClr val="308229"/>
          </a:solidFill>
        </p:spPr>
        <p:txBody>
          <a:bodyPr wrap="none" rtlCol="0">
            <a:spAutoFit/>
          </a:bodyPr>
          <a:lstStyle/>
          <a:p>
            <a:pPr algn="l"/>
            <a:r>
              <a:rPr lang="en-US" sz="3200" dirty="0">
                <a:solidFill>
                  <a:schemeClr val="bg1"/>
                </a:solidFill>
              </a:rPr>
              <a:t>Non-Small Cell (85%)</a:t>
            </a:r>
          </a:p>
        </p:txBody>
      </p:sp>
    </p:spTree>
    <p:extLst>
      <p:ext uri="{BB962C8B-B14F-4D97-AF65-F5344CB8AC3E}">
        <p14:creationId xmlns:p14="http://schemas.microsoft.com/office/powerpoint/2010/main" val="3363680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C03B6-A87E-7C65-8BB7-6B7BA14ABA57}"/>
              </a:ext>
            </a:extLst>
          </p:cNvPr>
          <p:cNvSpPr txBox="1"/>
          <p:nvPr/>
        </p:nvSpPr>
        <p:spPr>
          <a:xfrm>
            <a:off x="2307238" y="1001487"/>
            <a:ext cx="2529860" cy="584775"/>
          </a:xfrm>
          <a:prstGeom prst="rect">
            <a:avLst/>
          </a:prstGeom>
          <a:solidFill>
            <a:srgbClr val="0073E0"/>
          </a:solidFill>
        </p:spPr>
        <p:txBody>
          <a:bodyPr wrap="none" rtlCol="0">
            <a:spAutoFit/>
          </a:bodyPr>
          <a:lstStyle/>
          <a:p>
            <a:pPr algn="l"/>
            <a:r>
              <a:rPr lang="en-US" sz="3200" dirty="0">
                <a:solidFill>
                  <a:schemeClr val="bg1"/>
                </a:solidFill>
              </a:rPr>
              <a:t>Lung Cancer</a:t>
            </a:r>
          </a:p>
        </p:txBody>
      </p:sp>
      <p:sp>
        <p:nvSpPr>
          <p:cNvPr id="5" name="Left Brace 4">
            <a:extLst>
              <a:ext uri="{FF2B5EF4-FFF2-40B4-BE49-F238E27FC236}">
                <a16:creationId xmlns:a16="http://schemas.microsoft.com/office/drawing/2014/main" id="{D8A62A13-1320-C40C-5597-4A5DE42C407A}"/>
              </a:ext>
            </a:extLst>
          </p:cNvPr>
          <p:cNvSpPr/>
          <p:nvPr/>
        </p:nvSpPr>
        <p:spPr>
          <a:xfrm rot="5400000">
            <a:off x="3228741" y="862267"/>
            <a:ext cx="348343" cy="19594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6" name="TextBox 5">
            <a:extLst>
              <a:ext uri="{FF2B5EF4-FFF2-40B4-BE49-F238E27FC236}">
                <a16:creationId xmlns:a16="http://schemas.microsoft.com/office/drawing/2014/main" id="{23529421-8D01-4669-A5C1-AE1321F61210}"/>
              </a:ext>
            </a:extLst>
          </p:cNvPr>
          <p:cNvSpPr txBox="1"/>
          <p:nvPr/>
        </p:nvSpPr>
        <p:spPr>
          <a:xfrm>
            <a:off x="164525" y="2097701"/>
            <a:ext cx="3238387" cy="584775"/>
          </a:xfrm>
          <a:prstGeom prst="rect">
            <a:avLst/>
          </a:prstGeom>
          <a:solidFill>
            <a:srgbClr val="308229"/>
          </a:solidFill>
        </p:spPr>
        <p:txBody>
          <a:bodyPr wrap="none" rtlCol="0">
            <a:spAutoFit/>
          </a:bodyPr>
          <a:lstStyle/>
          <a:p>
            <a:pPr algn="l"/>
            <a:r>
              <a:rPr lang="en-US" sz="3200" dirty="0">
                <a:solidFill>
                  <a:schemeClr val="bg1"/>
                </a:solidFill>
              </a:rPr>
              <a:t>Small Cell (15%)</a:t>
            </a:r>
          </a:p>
        </p:txBody>
      </p:sp>
      <p:sp>
        <p:nvSpPr>
          <p:cNvPr id="7" name="TextBox 6">
            <a:extLst>
              <a:ext uri="{FF2B5EF4-FFF2-40B4-BE49-F238E27FC236}">
                <a16:creationId xmlns:a16="http://schemas.microsoft.com/office/drawing/2014/main" id="{6ADDE692-5D48-6CF6-6DFC-ADB554E84737}"/>
              </a:ext>
            </a:extLst>
          </p:cNvPr>
          <p:cNvSpPr txBox="1"/>
          <p:nvPr/>
        </p:nvSpPr>
        <p:spPr>
          <a:xfrm>
            <a:off x="3572168" y="2120793"/>
            <a:ext cx="4126451" cy="584775"/>
          </a:xfrm>
          <a:prstGeom prst="rect">
            <a:avLst/>
          </a:prstGeom>
          <a:solidFill>
            <a:srgbClr val="308229"/>
          </a:solidFill>
        </p:spPr>
        <p:txBody>
          <a:bodyPr wrap="none" rtlCol="0">
            <a:spAutoFit/>
          </a:bodyPr>
          <a:lstStyle/>
          <a:p>
            <a:pPr algn="l"/>
            <a:r>
              <a:rPr lang="en-US" sz="3200" dirty="0">
                <a:solidFill>
                  <a:schemeClr val="bg1"/>
                </a:solidFill>
              </a:rPr>
              <a:t>Non-Small Cell (85%)</a:t>
            </a:r>
          </a:p>
        </p:txBody>
      </p:sp>
      <p:sp>
        <p:nvSpPr>
          <p:cNvPr id="8" name="Left Brace 7">
            <a:extLst>
              <a:ext uri="{FF2B5EF4-FFF2-40B4-BE49-F238E27FC236}">
                <a16:creationId xmlns:a16="http://schemas.microsoft.com/office/drawing/2014/main" id="{D6147892-264F-7298-AC05-B0854588A38F}"/>
              </a:ext>
            </a:extLst>
          </p:cNvPr>
          <p:cNvSpPr/>
          <p:nvPr/>
        </p:nvSpPr>
        <p:spPr>
          <a:xfrm rot="5400000">
            <a:off x="7812458" y="-202523"/>
            <a:ext cx="444544" cy="6395265"/>
          </a:xfrm>
          <a:prstGeom prst="leftBrace">
            <a:avLst>
              <a:gd name="adj1" fmla="val 8333"/>
              <a:gd name="adj2" fmla="val 82699"/>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2" name="Left Brace 1">
            <a:extLst>
              <a:ext uri="{FF2B5EF4-FFF2-40B4-BE49-F238E27FC236}">
                <a16:creationId xmlns:a16="http://schemas.microsoft.com/office/drawing/2014/main" id="{96238DC6-A298-2A52-A9D4-10A696FCC825}"/>
              </a:ext>
            </a:extLst>
          </p:cNvPr>
          <p:cNvSpPr/>
          <p:nvPr/>
        </p:nvSpPr>
        <p:spPr>
          <a:xfrm rot="5400000">
            <a:off x="5940487" y="1669445"/>
            <a:ext cx="467264" cy="2674047"/>
          </a:xfrm>
          <a:prstGeom prst="leftBrace">
            <a:avLst>
              <a:gd name="adj1" fmla="val 8333"/>
              <a:gd name="adj2" fmla="val 5814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Tree>
    <p:extLst>
      <p:ext uri="{BB962C8B-B14F-4D97-AF65-F5344CB8AC3E}">
        <p14:creationId xmlns:p14="http://schemas.microsoft.com/office/powerpoint/2010/main" val="2151742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C03B6-A87E-7C65-8BB7-6B7BA14ABA57}"/>
              </a:ext>
            </a:extLst>
          </p:cNvPr>
          <p:cNvSpPr txBox="1"/>
          <p:nvPr/>
        </p:nvSpPr>
        <p:spPr>
          <a:xfrm>
            <a:off x="2307238" y="1001487"/>
            <a:ext cx="2529860" cy="584775"/>
          </a:xfrm>
          <a:prstGeom prst="rect">
            <a:avLst/>
          </a:prstGeom>
          <a:solidFill>
            <a:srgbClr val="0073E0"/>
          </a:solidFill>
        </p:spPr>
        <p:txBody>
          <a:bodyPr wrap="none" rtlCol="0">
            <a:spAutoFit/>
          </a:bodyPr>
          <a:lstStyle/>
          <a:p>
            <a:pPr algn="l"/>
            <a:r>
              <a:rPr lang="en-US" sz="3200" dirty="0">
                <a:solidFill>
                  <a:schemeClr val="bg1"/>
                </a:solidFill>
              </a:rPr>
              <a:t>Lung Cancer</a:t>
            </a:r>
          </a:p>
        </p:txBody>
      </p:sp>
      <p:sp>
        <p:nvSpPr>
          <p:cNvPr id="5" name="Left Brace 4">
            <a:extLst>
              <a:ext uri="{FF2B5EF4-FFF2-40B4-BE49-F238E27FC236}">
                <a16:creationId xmlns:a16="http://schemas.microsoft.com/office/drawing/2014/main" id="{D8A62A13-1320-C40C-5597-4A5DE42C407A}"/>
              </a:ext>
            </a:extLst>
          </p:cNvPr>
          <p:cNvSpPr/>
          <p:nvPr/>
        </p:nvSpPr>
        <p:spPr>
          <a:xfrm rot="5400000">
            <a:off x="3228741" y="862267"/>
            <a:ext cx="348343" cy="19594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6" name="TextBox 5">
            <a:extLst>
              <a:ext uri="{FF2B5EF4-FFF2-40B4-BE49-F238E27FC236}">
                <a16:creationId xmlns:a16="http://schemas.microsoft.com/office/drawing/2014/main" id="{23529421-8D01-4669-A5C1-AE1321F61210}"/>
              </a:ext>
            </a:extLst>
          </p:cNvPr>
          <p:cNvSpPr txBox="1"/>
          <p:nvPr/>
        </p:nvSpPr>
        <p:spPr>
          <a:xfrm>
            <a:off x="164525" y="2097701"/>
            <a:ext cx="3238387" cy="584775"/>
          </a:xfrm>
          <a:prstGeom prst="rect">
            <a:avLst/>
          </a:prstGeom>
          <a:solidFill>
            <a:srgbClr val="308229"/>
          </a:solidFill>
        </p:spPr>
        <p:txBody>
          <a:bodyPr wrap="none" rtlCol="0">
            <a:spAutoFit/>
          </a:bodyPr>
          <a:lstStyle/>
          <a:p>
            <a:pPr algn="l"/>
            <a:r>
              <a:rPr lang="en-US" sz="3200" dirty="0">
                <a:solidFill>
                  <a:schemeClr val="bg1"/>
                </a:solidFill>
              </a:rPr>
              <a:t>Small Cell (15%)</a:t>
            </a:r>
          </a:p>
        </p:txBody>
      </p:sp>
      <p:sp>
        <p:nvSpPr>
          <p:cNvPr id="7" name="TextBox 6">
            <a:extLst>
              <a:ext uri="{FF2B5EF4-FFF2-40B4-BE49-F238E27FC236}">
                <a16:creationId xmlns:a16="http://schemas.microsoft.com/office/drawing/2014/main" id="{6ADDE692-5D48-6CF6-6DFC-ADB554E84737}"/>
              </a:ext>
            </a:extLst>
          </p:cNvPr>
          <p:cNvSpPr txBox="1"/>
          <p:nvPr/>
        </p:nvSpPr>
        <p:spPr>
          <a:xfrm>
            <a:off x="3572168" y="2120793"/>
            <a:ext cx="4126451" cy="584775"/>
          </a:xfrm>
          <a:prstGeom prst="rect">
            <a:avLst/>
          </a:prstGeom>
          <a:solidFill>
            <a:srgbClr val="308229"/>
          </a:solidFill>
        </p:spPr>
        <p:txBody>
          <a:bodyPr wrap="none" rtlCol="0">
            <a:spAutoFit/>
          </a:bodyPr>
          <a:lstStyle/>
          <a:p>
            <a:pPr algn="l"/>
            <a:r>
              <a:rPr lang="en-US" sz="3200" dirty="0">
                <a:solidFill>
                  <a:schemeClr val="bg1"/>
                </a:solidFill>
              </a:rPr>
              <a:t>Non-Small Cell (85%)</a:t>
            </a:r>
          </a:p>
        </p:txBody>
      </p:sp>
      <p:sp>
        <p:nvSpPr>
          <p:cNvPr id="8" name="Left Brace 7">
            <a:extLst>
              <a:ext uri="{FF2B5EF4-FFF2-40B4-BE49-F238E27FC236}">
                <a16:creationId xmlns:a16="http://schemas.microsoft.com/office/drawing/2014/main" id="{D6147892-264F-7298-AC05-B0854588A38F}"/>
              </a:ext>
            </a:extLst>
          </p:cNvPr>
          <p:cNvSpPr/>
          <p:nvPr/>
        </p:nvSpPr>
        <p:spPr>
          <a:xfrm rot="5400000">
            <a:off x="7812458" y="-202523"/>
            <a:ext cx="444544" cy="6395265"/>
          </a:xfrm>
          <a:prstGeom prst="leftBrace">
            <a:avLst>
              <a:gd name="adj1" fmla="val 8333"/>
              <a:gd name="adj2" fmla="val 82699"/>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10" name="TextBox 9">
            <a:extLst>
              <a:ext uri="{FF2B5EF4-FFF2-40B4-BE49-F238E27FC236}">
                <a16:creationId xmlns:a16="http://schemas.microsoft.com/office/drawing/2014/main" id="{D55F1A07-9BE9-6807-2C02-4B9C9FB6F71C}"/>
              </a:ext>
            </a:extLst>
          </p:cNvPr>
          <p:cNvSpPr txBox="1"/>
          <p:nvPr/>
        </p:nvSpPr>
        <p:spPr>
          <a:xfrm>
            <a:off x="2423198" y="3291856"/>
            <a:ext cx="3421400" cy="1077218"/>
          </a:xfrm>
          <a:prstGeom prst="rect">
            <a:avLst/>
          </a:prstGeom>
          <a:solidFill>
            <a:srgbClr val="E65722"/>
          </a:solidFill>
        </p:spPr>
        <p:txBody>
          <a:bodyPr wrap="square" rtlCol="0">
            <a:spAutoFit/>
          </a:bodyPr>
          <a:lstStyle/>
          <a:p>
            <a:pPr algn="ctr"/>
            <a:r>
              <a:rPr lang="en-US" sz="3200" dirty="0">
                <a:solidFill>
                  <a:schemeClr val="bg1"/>
                </a:solidFill>
              </a:rPr>
              <a:t>Adenocarcinoma (70%)</a:t>
            </a:r>
          </a:p>
        </p:txBody>
      </p:sp>
      <p:sp>
        <p:nvSpPr>
          <p:cNvPr id="11" name="TextBox 10">
            <a:extLst>
              <a:ext uri="{FF2B5EF4-FFF2-40B4-BE49-F238E27FC236}">
                <a16:creationId xmlns:a16="http://schemas.microsoft.com/office/drawing/2014/main" id="{3C19CCAB-A093-4EDE-8F2D-5A70ACBF8F30}"/>
              </a:ext>
            </a:extLst>
          </p:cNvPr>
          <p:cNvSpPr txBox="1"/>
          <p:nvPr/>
        </p:nvSpPr>
        <p:spPr>
          <a:xfrm>
            <a:off x="5993787" y="3299906"/>
            <a:ext cx="3252499" cy="1077218"/>
          </a:xfrm>
          <a:prstGeom prst="rect">
            <a:avLst/>
          </a:prstGeom>
          <a:solidFill>
            <a:srgbClr val="E65722"/>
          </a:solidFill>
        </p:spPr>
        <p:txBody>
          <a:bodyPr wrap="square" rtlCol="0">
            <a:spAutoFit/>
          </a:bodyPr>
          <a:lstStyle/>
          <a:p>
            <a:pPr algn="ctr"/>
            <a:r>
              <a:rPr lang="en-US" sz="3200" dirty="0">
                <a:solidFill>
                  <a:schemeClr val="bg1"/>
                </a:solidFill>
              </a:rPr>
              <a:t>Squamous cell (15%)</a:t>
            </a:r>
          </a:p>
        </p:txBody>
      </p:sp>
      <p:sp>
        <p:nvSpPr>
          <p:cNvPr id="12" name="TextBox 11">
            <a:extLst>
              <a:ext uri="{FF2B5EF4-FFF2-40B4-BE49-F238E27FC236}">
                <a16:creationId xmlns:a16="http://schemas.microsoft.com/office/drawing/2014/main" id="{2741F73A-0E71-786E-1F8A-CC39D1A9FE7D}"/>
              </a:ext>
            </a:extLst>
          </p:cNvPr>
          <p:cNvSpPr txBox="1"/>
          <p:nvPr/>
        </p:nvSpPr>
        <p:spPr>
          <a:xfrm>
            <a:off x="9395475" y="3307111"/>
            <a:ext cx="2593619" cy="1077218"/>
          </a:xfrm>
          <a:prstGeom prst="rect">
            <a:avLst/>
          </a:prstGeom>
          <a:solidFill>
            <a:srgbClr val="E65722"/>
          </a:solidFill>
        </p:spPr>
        <p:txBody>
          <a:bodyPr wrap="square" rtlCol="0">
            <a:spAutoFit/>
          </a:bodyPr>
          <a:lstStyle/>
          <a:p>
            <a:pPr algn="ctr"/>
            <a:r>
              <a:rPr lang="en-US" sz="3200" dirty="0">
                <a:solidFill>
                  <a:schemeClr val="bg1"/>
                </a:solidFill>
              </a:rPr>
              <a:t>NSCLC-NOS</a:t>
            </a:r>
          </a:p>
          <a:p>
            <a:pPr algn="ctr"/>
            <a:r>
              <a:rPr lang="en-US" sz="3200" dirty="0">
                <a:solidFill>
                  <a:schemeClr val="bg1"/>
                </a:solidFill>
              </a:rPr>
              <a:t>(15%)</a:t>
            </a:r>
          </a:p>
        </p:txBody>
      </p:sp>
    </p:spTree>
    <p:extLst>
      <p:ext uri="{BB962C8B-B14F-4D97-AF65-F5344CB8AC3E}">
        <p14:creationId xmlns:p14="http://schemas.microsoft.com/office/powerpoint/2010/main" val="100588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1C03B6-A87E-7C65-8BB7-6B7BA14ABA57}"/>
              </a:ext>
            </a:extLst>
          </p:cNvPr>
          <p:cNvSpPr txBox="1"/>
          <p:nvPr/>
        </p:nvSpPr>
        <p:spPr>
          <a:xfrm>
            <a:off x="2307238" y="1001487"/>
            <a:ext cx="2529860" cy="584775"/>
          </a:xfrm>
          <a:prstGeom prst="rect">
            <a:avLst/>
          </a:prstGeom>
          <a:solidFill>
            <a:srgbClr val="0073E0"/>
          </a:solidFill>
        </p:spPr>
        <p:txBody>
          <a:bodyPr wrap="none" rtlCol="0">
            <a:spAutoFit/>
          </a:bodyPr>
          <a:lstStyle/>
          <a:p>
            <a:pPr algn="l"/>
            <a:r>
              <a:rPr lang="en-US" sz="3200" dirty="0">
                <a:solidFill>
                  <a:schemeClr val="bg1"/>
                </a:solidFill>
              </a:rPr>
              <a:t>Lung Cancer</a:t>
            </a:r>
          </a:p>
        </p:txBody>
      </p:sp>
      <p:sp>
        <p:nvSpPr>
          <p:cNvPr id="5" name="Left Brace 4">
            <a:extLst>
              <a:ext uri="{FF2B5EF4-FFF2-40B4-BE49-F238E27FC236}">
                <a16:creationId xmlns:a16="http://schemas.microsoft.com/office/drawing/2014/main" id="{D8A62A13-1320-C40C-5597-4A5DE42C407A}"/>
              </a:ext>
            </a:extLst>
          </p:cNvPr>
          <p:cNvSpPr/>
          <p:nvPr/>
        </p:nvSpPr>
        <p:spPr>
          <a:xfrm rot="5400000">
            <a:off x="3228741" y="862267"/>
            <a:ext cx="348343" cy="195942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6" name="TextBox 5">
            <a:extLst>
              <a:ext uri="{FF2B5EF4-FFF2-40B4-BE49-F238E27FC236}">
                <a16:creationId xmlns:a16="http://schemas.microsoft.com/office/drawing/2014/main" id="{23529421-8D01-4669-A5C1-AE1321F61210}"/>
              </a:ext>
            </a:extLst>
          </p:cNvPr>
          <p:cNvSpPr txBox="1"/>
          <p:nvPr/>
        </p:nvSpPr>
        <p:spPr>
          <a:xfrm>
            <a:off x="164525" y="2097701"/>
            <a:ext cx="3238387" cy="584775"/>
          </a:xfrm>
          <a:prstGeom prst="rect">
            <a:avLst/>
          </a:prstGeom>
          <a:solidFill>
            <a:srgbClr val="308229"/>
          </a:solidFill>
        </p:spPr>
        <p:txBody>
          <a:bodyPr wrap="none" rtlCol="0">
            <a:spAutoFit/>
          </a:bodyPr>
          <a:lstStyle/>
          <a:p>
            <a:pPr algn="l"/>
            <a:r>
              <a:rPr lang="en-US" sz="3200" dirty="0">
                <a:solidFill>
                  <a:schemeClr val="bg1"/>
                </a:solidFill>
              </a:rPr>
              <a:t>Small Cell (15%)</a:t>
            </a:r>
          </a:p>
        </p:txBody>
      </p:sp>
      <p:sp>
        <p:nvSpPr>
          <p:cNvPr id="7" name="TextBox 6">
            <a:extLst>
              <a:ext uri="{FF2B5EF4-FFF2-40B4-BE49-F238E27FC236}">
                <a16:creationId xmlns:a16="http://schemas.microsoft.com/office/drawing/2014/main" id="{6ADDE692-5D48-6CF6-6DFC-ADB554E84737}"/>
              </a:ext>
            </a:extLst>
          </p:cNvPr>
          <p:cNvSpPr txBox="1"/>
          <p:nvPr/>
        </p:nvSpPr>
        <p:spPr>
          <a:xfrm>
            <a:off x="3572168" y="2120793"/>
            <a:ext cx="4126451" cy="584775"/>
          </a:xfrm>
          <a:prstGeom prst="rect">
            <a:avLst/>
          </a:prstGeom>
          <a:solidFill>
            <a:srgbClr val="308229"/>
          </a:solidFill>
        </p:spPr>
        <p:txBody>
          <a:bodyPr wrap="none" rtlCol="0">
            <a:spAutoFit/>
          </a:bodyPr>
          <a:lstStyle/>
          <a:p>
            <a:pPr algn="l"/>
            <a:r>
              <a:rPr lang="en-US" sz="3200" dirty="0">
                <a:solidFill>
                  <a:schemeClr val="bg1"/>
                </a:solidFill>
              </a:rPr>
              <a:t>Non-Small Cell (85%)</a:t>
            </a:r>
          </a:p>
        </p:txBody>
      </p:sp>
      <p:sp>
        <p:nvSpPr>
          <p:cNvPr id="8" name="Left Brace 7">
            <a:extLst>
              <a:ext uri="{FF2B5EF4-FFF2-40B4-BE49-F238E27FC236}">
                <a16:creationId xmlns:a16="http://schemas.microsoft.com/office/drawing/2014/main" id="{D6147892-264F-7298-AC05-B0854588A38F}"/>
              </a:ext>
            </a:extLst>
          </p:cNvPr>
          <p:cNvSpPr/>
          <p:nvPr/>
        </p:nvSpPr>
        <p:spPr>
          <a:xfrm rot="5400000">
            <a:off x="7812458" y="-202523"/>
            <a:ext cx="444544" cy="6395265"/>
          </a:xfrm>
          <a:prstGeom prst="leftBrace">
            <a:avLst>
              <a:gd name="adj1" fmla="val 8333"/>
              <a:gd name="adj2" fmla="val 82699"/>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solidFill>
                <a:schemeClr val="bg1"/>
              </a:solidFill>
            </a:endParaRPr>
          </a:p>
        </p:txBody>
      </p:sp>
      <p:sp>
        <p:nvSpPr>
          <p:cNvPr id="10" name="TextBox 9">
            <a:extLst>
              <a:ext uri="{FF2B5EF4-FFF2-40B4-BE49-F238E27FC236}">
                <a16:creationId xmlns:a16="http://schemas.microsoft.com/office/drawing/2014/main" id="{D55F1A07-9BE9-6807-2C02-4B9C9FB6F71C}"/>
              </a:ext>
            </a:extLst>
          </p:cNvPr>
          <p:cNvSpPr txBox="1"/>
          <p:nvPr/>
        </p:nvSpPr>
        <p:spPr>
          <a:xfrm>
            <a:off x="2423198" y="3291856"/>
            <a:ext cx="3421400" cy="1077218"/>
          </a:xfrm>
          <a:prstGeom prst="rect">
            <a:avLst/>
          </a:prstGeom>
          <a:solidFill>
            <a:srgbClr val="E65722"/>
          </a:solidFill>
        </p:spPr>
        <p:txBody>
          <a:bodyPr wrap="square" rtlCol="0">
            <a:spAutoFit/>
          </a:bodyPr>
          <a:lstStyle/>
          <a:p>
            <a:pPr algn="ctr"/>
            <a:r>
              <a:rPr lang="en-US" sz="3200" dirty="0">
                <a:solidFill>
                  <a:schemeClr val="bg1"/>
                </a:solidFill>
              </a:rPr>
              <a:t>Adenocarcinoma (70%)</a:t>
            </a:r>
          </a:p>
        </p:txBody>
      </p:sp>
      <p:sp>
        <p:nvSpPr>
          <p:cNvPr id="11" name="TextBox 10">
            <a:extLst>
              <a:ext uri="{FF2B5EF4-FFF2-40B4-BE49-F238E27FC236}">
                <a16:creationId xmlns:a16="http://schemas.microsoft.com/office/drawing/2014/main" id="{3C19CCAB-A093-4EDE-8F2D-5A70ACBF8F30}"/>
              </a:ext>
            </a:extLst>
          </p:cNvPr>
          <p:cNvSpPr txBox="1"/>
          <p:nvPr/>
        </p:nvSpPr>
        <p:spPr>
          <a:xfrm>
            <a:off x="5993787" y="3299906"/>
            <a:ext cx="3252499" cy="1077218"/>
          </a:xfrm>
          <a:prstGeom prst="rect">
            <a:avLst/>
          </a:prstGeom>
          <a:solidFill>
            <a:srgbClr val="E65722"/>
          </a:solidFill>
        </p:spPr>
        <p:txBody>
          <a:bodyPr wrap="square" rtlCol="0">
            <a:spAutoFit/>
          </a:bodyPr>
          <a:lstStyle/>
          <a:p>
            <a:pPr algn="ctr"/>
            <a:r>
              <a:rPr lang="en-US" sz="3200" dirty="0">
                <a:solidFill>
                  <a:schemeClr val="bg1"/>
                </a:solidFill>
              </a:rPr>
              <a:t>Squamous cell (15%)</a:t>
            </a:r>
          </a:p>
        </p:txBody>
      </p:sp>
      <p:sp>
        <p:nvSpPr>
          <p:cNvPr id="12" name="TextBox 11">
            <a:extLst>
              <a:ext uri="{FF2B5EF4-FFF2-40B4-BE49-F238E27FC236}">
                <a16:creationId xmlns:a16="http://schemas.microsoft.com/office/drawing/2014/main" id="{2741F73A-0E71-786E-1F8A-CC39D1A9FE7D}"/>
              </a:ext>
            </a:extLst>
          </p:cNvPr>
          <p:cNvSpPr txBox="1"/>
          <p:nvPr/>
        </p:nvSpPr>
        <p:spPr>
          <a:xfrm>
            <a:off x="9395475" y="3307111"/>
            <a:ext cx="2593619" cy="1077218"/>
          </a:xfrm>
          <a:prstGeom prst="rect">
            <a:avLst/>
          </a:prstGeom>
          <a:solidFill>
            <a:srgbClr val="E65722"/>
          </a:solidFill>
        </p:spPr>
        <p:txBody>
          <a:bodyPr wrap="square" rtlCol="0">
            <a:spAutoFit/>
          </a:bodyPr>
          <a:lstStyle/>
          <a:p>
            <a:pPr algn="ctr"/>
            <a:r>
              <a:rPr lang="en-US" sz="3200" dirty="0">
                <a:solidFill>
                  <a:schemeClr val="bg1"/>
                </a:solidFill>
              </a:rPr>
              <a:t>NSCLC-NOS</a:t>
            </a:r>
          </a:p>
          <a:p>
            <a:pPr algn="ctr"/>
            <a:r>
              <a:rPr lang="en-US" sz="3200" dirty="0">
                <a:solidFill>
                  <a:schemeClr val="bg1"/>
                </a:solidFill>
              </a:rPr>
              <a:t>(15%)</a:t>
            </a:r>
          </a:p>
        </p:txBody>
      </p:sp>
      <p:pic>
        <p:nvPicPr>
          <p:cNvPr id="13" name="Picture 2">
            <a:extLst>
              <a:ext uri="{FF2B5EF4-FFF2-40B4-BE49-F238E27FC236}">
                <a16:creationId xmlns:a16="http://schemas.microsoft.com/office/drawing/2014/main" id="{BA1A928D-FBEA-319A-9E08-E5ADA75D8F84}"/>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394477" y="4876802"/>
            <a:ext cx="2593619" cy="18287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C67BBDC-583A-B15F-8541-167FB64D9831}"/>
              </a:ext>
            </a:extLst>
          </p:cNvPr>
          <p:cNvPicPr>
            <a:picLocks noChangeAspect="1"/>
          </p:cNvPicPr>
          <p:nvPr/>
        </p:nvPicPr>
        <p:blipFill rotWithShape="1">
          <a:blip r:embed="rId3">
            <a:extLst>
              <a:ext uri="{28A0092B-C50C-407E-A947-70E740481C1C}">
                <a14:useLocalDpi xmlns:a14="http://schemas.microsoft.com/office/drawing/2010/main"/>
              </a:ext>
            </a:extLst>
          </a:blip>
          <a:srcRect r="55381"/>
          <a:stretch/>
        </p:blipFill>
        <p:spPr>
          <a:xfrm>
            <a:off x="3494191" y="4380596"/>
            <a:ext cx="2685811" cy="2690046"/>
          </a:xfrm>
          <a:prstGeom prst="rect">
            <a:avLst/>
          </a:prstGeom>
        </p:spPr>
      </p:pic>
    </p:spTree>
    <p:extLst>
      <p:ext uri="{BB962C8B-B14F-4D97-AF65-F5344CB8AC3E}">
        <p14:creationId xmlns:p14="http://schemas.microsoft.com/office/powerpoint/2010/main" val="29233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9D015BF-5844-B413-6168-2103C86EC17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838767" y="1497173"/>
            <a:ext cx="6130494" cy="4322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3BD3B9-69E2-483D-CA2B-F694874E83B3}"/>
              </a:ext>
            </a:extLst>
          </p:cNvPr>
          <p:cNvSpPr txBox="1"/>
          <p:nvPr/>
        </p:nvSpPr>
        <p:spPr>
          <a:xfrm>
            <a:off x="5692093" y="6238538"/>
            <a:ext cx="6545382" cy="338554"/>
          </a:xfrm>
          <a:prstGeom prst="rect">
            <a:avLst/>
          </a:prstGeom>
          <a:noFill/>
        </p:spPr>
        <p:txBody>
          <a:bodyPr wrap="none" rtlCol="0">
            <a:spAutoFit/>
          </a:bodyPr>
          <a:lstStyle/>
          <a:p>
            <a:pPr algn="l"/>
            <a:r>
              <a:rPr lang="en-US" sz="1600" dirty="0">
                <a:solidFill>
                  <a:srgbClr val="272524"/>
                </a:solidFill>
              </a:rPr>
              <a:t>AACR GENIE BPC lung, Data available at https://</a:t>
            </a:r>
            <a:r>
              <a:rPr lang="en-US" sz="1600" dirty="0" err="1">
                <a:solidFill>
                  <a:srgbClr val="272524"/>
                </a:solidFill>
              </a:rPr>
              <a:t>genie.cbioportal.org</a:t>
            </a:r>
            <a:r>
              <a:rPr lang="en-US" sz="1600" dirty="0">
                <a:solidFill>
                  <a:srgbClr val="272524"/>
                </a:solidFill>
              </a:rPr>
              <a:t>/</a:t>
            </a:r>
          </a:p>
        </p:txBody>
      </p:sp>
      <p:sp>
        <p:nvSpPr>
          <p:cNvPr id="2" name="Title 1">
            <a:extLst>
              <a:ext uri="{FF2B5EF4-FFF2-40B4-BE49-F238E27FC236}">
                <a16:creationId xmlns:a16="http://schemas.microsoft.com/office/drawing/2014/main" id="{AC7BC0C9-0BB9-2A41-9277-205B4E89459A}"/>
              </a:ext>
            </a:extLst>
          </p:cNvPr>
          <p:cNvSpPr>
            <a:spLocks noGrp="1"/>
          </p:cNvSpPr>
          <p:nvPr>
            <p:ph type="title"/>
          </p:nvPr>
        </p:nvSpPr>
        <p:spPr>
          <a:xfrm>
            <a:off x="398862" y="450185"/>
            <a:ext cx="11394276" cy="1080011"/>
          </a:xfrm>
        </p:spPr>
        <p:txBody>
          <a:bodyPr>
            <a:normAutofit/>
          </a:bodyPr>
          <a:lstStyle/>
          <a:p>
            <a:r>
              <a:rPr lang="en-US" sz="4000" dirty="0"/>
              <a:t>NSCLC in 2025</a:t>
            </a:r>
          </a:p>
        </p:txBody>
      </p:sp>
      <p:pic>
        <p:nvPicPr>
          <p:cNvPr id="6" name="Picture 5">
            <a:extLst>
              <a:ext uri="{FF2B5EF4-FFF2-40B4-BE49-F238E27FC236}">
                <a16:creationId xmlns:a16="http://schemas.microsoft.com/office/drawing/2014/main" id="{B4DBAFF3-93FD-D240-814B-4A4F71F65C19}"/>
              </a:ext>
            </a:extLst>
          </p:cNvPr>
          <p:cNvPicPr>
            <a:picLocks noChangeAspect="1"/>
          </p:cNvPicPr>
          <p:nvPr/>
        </p:nvPicPr>
        <p:blipFill rotWithShape="1">
          <a:blip r:embed="rId4">
            <a:extLst>
              <a:ext uri="{28A0092B-C50C-407E-A947-70E740481C1C}">
                <a14:useLocalDpi xmlns:a14="http://schemas.microsoft.com/office/drawing/2010/main"/>
              </a:ext>
            </a:extLst>
          </a:blip>
          <a:srcRect r="55381"/>
          <a:stretch/>
        </p:blipFill>
        <p:spPr>
          <a:xfrm>
            <a:off x="0" y="1068325"/>
            <a:ext cx="5439905" cy="5448483"/>
          </a:xfrm>
          <a:prstGeom prst="rect">
            <a:avLst/>
          </a:prstGeom>
        </p:spPr>
      </p:pic>
    </p:spTree>
    <p:extLst>
      <p:ext uri="{BB962C8B-B14F-4D97-AF65-F5344CB8AC3E}">
        <p14:creationId xmlns:p14="http://schemas.microsoft.com/office/powerpoint/2010/main" val="411757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C7B-AC5B-DFCD-4358-842A58070516}"/>
              </a:ext>
            </a:extLst>
          </p:cNvPr>
          <p:cNvSpPr>
            <a:spLocks noGrp="1"/>
          </p:cNvSpPr>
          <p:nvPr>
            <p:ph type="title"/>
          </p:nvPr>
        </p:nvSpPr>
        <p:spPr>
          <a:xfrm>
            <a:off x="398862" y="1917901"/>
            <a:ext cx="11394276" cy="1080011"/>
          </a:xfrm>
        </p:spPr>
        <p:txBody>
          <a:bodyPr/>
          <a:lstStyle/>
          <a:p>
            <a:r>
              <a:rPr lang="en-US" dirty="0"/>
              <a:t>A brief history lesson…</a:t>
            </a:r>
          </a:p>
        </p:txBody>
      </p:sp>
    </p:spTree>
    <p:extLst>
      <p:ext uri="{BB962C8B-B14F-4D97-AF65-F5344CB8AC3E}">
        <p14:creationId xmlns:p14="http://schemas.microsoft.com/office/powerpoint/2010/main" val="3824184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5C390BB-24C6-9749-85FB-73A88A7728FD}"/>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3B7EC0D4-23F9-574E-8895-D9A3670DFC23}"/>
              </a:ext>
            </a:extLst>
          </p:cNvPr>
          <p:cNvSpPr>
            <a:spLocks noGrp="1"/>
          </p:cNvSpPr>
          <p:nvPr>
            <p:ph type="title"/>
          </p:nvPr>
        </p:nvSpPr>
        <p:spPr/>
        <p:txBody>
          <a:bodyPr/>
          <a:lstStyle/>
          <a:p>
            <a:r>
              <a:rPr lang="en-US" dirty="0"/>
              <a:t>Disclosures</a:t>
            </a:r>
          </a:p>
        </p:txBody>
      </p:sp>
      <p:sp>
        <p:nvSpPr>
          <p:cNvPr id="7" name="Content Placeholder 6">
            <a:extLst>
              <a:ext uri="{FF2B5EF4-FFF2-40B4-BE49-F238E27FC236}">
                <a16:creationId xmlns:a16="http://schemas.microsoft.com/office/drawing/2014/main" id="{9890370A-CD59-8540-9342-9F01D6EA52FD}"/>
              </a:ext>
            </a:extLst>
          </p:cNvPr>
          <p:cNvSpPr>
            <a:spLocks noGrp="1"/>
          </p:cNvSpPr>
          <p:nvPr>
            <p:ph idx="1"/>
          </p:nvPr>
        </p:nvSpPr>
        <p:spPr/>
        <p:txBody>
          <a:bodyPr/>
          <a:lstStyle/>
          <a:p>
            <a:r>
              <a:rPr lang="en-US" sz="2400" dirty="0"/>
              <a:t>MSKCC receives research funding for my work from:</a:t>
            </a:r>
          </a:p>
          <a:p>
            <a:pPr marL="285750" indent="-285750">
              <a:buFont typeface="Arial" panose="020B0604020202020204" pitchFamily="34" charset="0"/>
              <a:buChar char="•"/>
            </a:pPr>
            <a:r>
              <a:rPr lang="en-US" sz="2400" dirty="0" err="1"/>
              <a:t>Mirati</a:t>
            </a:r>
            <a:r>
              <a:rPr lang="en-US" sz="2400" dirty="0"/>
              <a:t> </a:t>
            </a:r>
          </a:p>
          <a:p>
            <a:pPr marL="285750" indent="-285750">
              <a:buFont typeface="Arial" panose="020B0604020202020204" pitchFamily="34" charset="0"/>
              <a:buChar char="•"/>
            </a:pPr>
            <a:r>
              <a:rPr lang="en-US" sz="2400" dirty="0"/>
              <a:t>Lilly</a:t>
            </a:r>
          </a:p>
          <a:p>
            <a:pPr marL="285750" indent="-285750">
              <a:buFont typeface="Arial" panose="020B0604020202020204" pitchFamily="34" charset="0"/>
              <a:buChar char="•"/>
            </a:pPr>
            <a:r>
              <a:rPr lang="en-US" sz="2400" dirty="0"/>
              <a:t>Takeda </a:t>
            </a:r>
          </a:p>
          <a:p>
            <a:pPr marL="285750" indent="-285750">
              <a:buFont typeface="Arial" panose="020B0604020202020204" pitchFamily="34" charset="0"/>
              <a:buChar char="•"/>
            </a:pPr>
            <a:r>
              <a:rPr lang="en-US" sz="2400" dirty="0"/>
              <a:t>Merck </a:t>
            </a:r>
          </a:p>
          <a:p>
            <a:pPr marL="285750" indent="-285750">
              <a:buFont typeface="Arial" panose="020B0604020202020204" pitchFamily="34" charset="0"/>
              <a:buChar char="•"/>
            </a:pPr>
            <a:r>
              <a:rPr lang="en-US" sz="2400" dirty="0"/>
              <a:t>Roche </a:t>
            </a:r>
          </a:p>
          <a:p>
            <a:pPr marL="285750" indent="-285750">
              <a:buFont typeface="Arial" panose="020B0604020202020204" pitchFamily="34" charset="0"/>
              <a:buChar char="•"/>
            </a:pPr>
            <a:r>
              <a:rPr lang="en-US" sz="2400" dirty="0"/>
              <a:t>Pfizer</a:t>
            </a:r>
          </a:p>
          <a:p>
            <a:pPr marL="285750" indent="-285750">
              <a:buFont typeface="Arial" panose="020B0604020202020204" pitchFamily="34" charset="0"/>
              <a:buChar char="•"/>
            </a:pPr>
            <a:r>
              <a:rPr lang="en-US" sz="2400" dirty="0"/>
              <a:t>Rain Therapeutics </a:t>
            </a:r>
          </a:p>
          <a:p>
            <a:pPr marL="285750" indent="-285750">
              <a:buFont typeface="Arial" panose="020B0604020202020204" pitchFamily="34" charset="0"/>
              <a:buChar char="•"/>
            </a:pPr>
            <a:r>
              <a:rPr lang="en-US" sz="2400" dirty="0"/>
              <a:t>Novartis</a:t>
            </a:r>
          </a:p>
          <a:p>
            <a:endParaRPr lang="en-US" sz="2400" dirty="0"/>
          </a:p>
        </p:txBody>
      </p:sp>
    </p:spTree>
    <p:extLst>
      <p:ext uri="{BB962C8B-B14F-4D97-AF65-F5344CB8AC3E}">
        <p14:creationId xmlns:p14="http://schemas.microsoft.com/office/powerpoint/2010/main" val="1665008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spTree>
    <p:extLst>
      <p:ext uri="{BB962C8B-B14F-4D97-AF65-F5344CB8AC3E}">
        <p14:creationId xmlns:p14="http://schemas.microsoft.com/office/powerpoint/2010/main" val="38148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sp>
        <p:nvSpPr>
          <p:cNvPr id="3" name="Content Placeholder 2">
            <a:extLst>
              <a:ext uri="{FF2B5EF4-FFF2-40B4-BE49-F238E27FC236}">
                <a16:creationId xmlns:a16="http://schemas.microsoft.com/office/drawing/2014/main" id="{32E9431E-1529-EBF1-791B-1D9CA5393165}"/>
              </a:ext>
            </a:extLst>
          </p:cNvPr>
          <p:cNvSpPr>
            <a:spLocks noGrp="1"/>
          </p:cNvSpPr>
          <p:nvPr>
            <p:ph idx="1"/>
          </p:nvPr>
        </p:nvSpPr>
        <p:spPr>
          <a:xfrm>
            <a:off x="471947" y="1657349"/>
            <a:ext cx="6491959" cy="4502018"/>
          </a:xfrm>
        </p:spPr>
        <p:txBody>
          <a:bodyPr/>
          <a:lstStyle/>
          <a:p>
            <a:r>
              <a:rPr lang="en-US" sz="2800" b="1" dirty="0"/>
              <a:t>Response rate </a:t>
            </a:r>
            <a:r>
              <a:rPr lang="en-US" sz="2800" dirty="0"/>
              <a:t>– RECIST - ≥ 30% reduction in diameter of indicator tumors (up to 5, max two per organ)</a:t>
            </a:r>
          </a:p>
          <a:p>
            <a:endParaRPr lang="en-US" sz="2800" dirty="0"/>
          </a:p>
          <a:p>
            <a:r>
              <a:rPr lang="en-US" sz="2800" b="1" dirty="0"/>
              <a:t>Progression-free survival </a:t>
            </a:r>
            <a:r>
              <a:rPr lang="en-US" sz="2800" dirty="0"/>
              <a:t>– time from randomization until tumor grows 20%</a:t>
            </a:r>
          </a:p>
          <a:p>
            <a:endParaRPr lang="en-US" sz="2800" dirty="0"/>
          </a:p>
          <a:p>
            <a:r>
              <a:rPr lang="en-US" sz="2800" b="1" dirty="0"/>
              <a:t>Overall survival </a:t>
            </a:r>
            <a:r>
              <a:rPr lang="en-US" sz="2800" dirty="0"/>
              <a:t>– time from randomization until death</a:t>
            </a:r>
          </a:p>
        </p:txBody>
      </p:sp>
      <p:pic>
        <p:nvPicPr>
          <p:cNvPr id="6" name="Picture 5" descr="A close up of a white object&#10;&#10;Description automatically generated">
            <a:extLst>
              <a:ext uri="{FF2B5EF4-FFF2-40B4-BE49-F238E27FC236}">
                <a16:creationId xmlns:a16="http://schemas.microsoft.com/office/drawing/2014/main" id="{5FE1F0E5-C688-79F9-9DD0-522BABE2CEC4}"/>
              </a:ext>
            </a:extLst>
          </p:cNvPr>
          <p:cNvPicPr>
            <a:picLocks noChangeAspect="1"/>
          </p:cNvPicPr>
          <p:nvPr/>
        </p:nvPicPr>
        <p:blipFill>
          <a:blip r:embed="rId2"/>
          <a:stretch>
            <a:fillRect/>
          </a:stretch>
        </p:blipFill>
        <p:spPr>
          <a:xfrm>
            <a:off x="6963905" y="1657349"/>
            <a:ext cx="5154843" cy="4217599"/>
          </a:xfrm>
          <a:prstGeom prst="rect">
            <a:avLst/>
          </a:prstGeom>
        </p:spPr>
      </p:pic>
      <p:cxnSp>
        <p:nvCxnSpPr>
          <p:cNvPr id="8" name="Straight Connector 7">
            <a:extLst>
              <a:ext uri="{FF2B5EF4-FFF2-40B4-BE49-F238E27FC236}">
                <a16:creationId xmlns:a16="http://schemas.microsoft.com/office/drawing/2014/main" id="{35529D77-3BF5-9964-3833-8407A91F21AE}"/>
              </a:ext>
            </a:extLst>
          </p:cNvPr>
          <p:cNvCxnSpPr>
            <a:cxnSpLocks/>
          </p:cNvCxnSpPr>
          <p:nvPr/>
        </p:nvCxnSpPr>
        <p:spPr>
          <a:xfrm>
            <a:off x="8555065" y="2867946"/>
            <a:ext cx="495945" cy="70326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049FD7-700A-260C-6427-D36A19C8A38D}"/>
              </a:ext>
            </a:extLst>
          </p:cNvPr>
          <p:cNvCxnSpPr/>
          <p:nvPr/>
        </p:nvCxnSpPr>
        <p:spPr>
          <a:xfrm>
            <a:off x="9745851" y="3766208"/>
            <a:ext cx="433952" cy="63543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C92FB90-7900-B664-906B-503DECC546AF}"/>
              </a:ext>
            </a:extLst>
          </p:cNvPr>
          <p:cNvSpPr/>
          <p:nvPr/>
        </p:nvSpPr>
        <p:spPr>
          <a:xfrm>
            <a:off x="6879771" y="1126202"/>
            <a:ext cx="5238977" cy="5033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 name="Rectangle 4">
            <a:extLst>
              <a:ext uri="{FF2B5EF4-FFF2-40B4-BE49-F238E27FC236}">
                <a16:creationId xmlns:a16="http://schemas.microsoft.com/office/drawing/2014/main" id="{593D4B5D-6FBE-1EAB-365F-3394830B9986}"/>
              </a:ext>
            </a:extLst>
          </p:cNvPr>
          <p:cNvSpPr/>
          <p:nvPr/>
        </p:nvSpPr>
        <p:spPr>
          <a:xfrm>
            <a:off x="356112" y="1044256"/>
            <a:ext cx="6607792" cy="3560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Tree>
    <p:extLst>
      <p:ext uri="{BB962C8B-B14F-4D97-AF65-F5344CB8AC3E}">
        <p14:creationId xmlns:p14="http://schemas.microsoft.com/office/powerpoint/2010/main" val="1283864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sp>
        <p:nvSpPr>
          <p:cNvPr id="3" name="Content Placeholder 2">
            <a:extLst>
              <a:ext uri="{FF2B5EF4-FFF2-40B4-BE49-F238E27FC236}">
                <a16:creationId xmlns:a16="http://schemas.microsoft.com/office/drawing/2014/main" id="{32E9431E-1529-EBF1-791B-1D9CA5393165}"/>
              </a:ext>
            </a:extLst>
          </p:cNvPr>
          <p:cNvSpPr>
            <a:spLocks noGrp="1"/>
          </p:cNvSpPr>
          <p:nvPr>
            <p:ph idx="1"/>
          </p:nvPr>
        </p:nvSpPr>
        <p:spPr>
          <a:xfrm>
            <a:off x="471947" y="1657349"/>
            <a:ext cx="6491959" cy="4502018"/>
          </a:xfrm>
        </p:spPr>
        <p:txBody>
          <a:bodyPr/>
          <a:lstStyle/>
          <a:p>
            <a:r>
              <a:rPr lang="en-US" sz="2800" b="1" dirty="0"/>
              <a:t>Response rate </a:t>
            </a:r>
            <a:endParaRPr lang="en-US" sz="2800"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b="1" dirty="0"/>
              <a:t>Overall survival </a:t>
            </a:r>
            <a:r>
              <a:rPr lang="en-US" sz="2800" dirty="0"/>
              <a:t>– time from randomization until death</a:t>
            </a:r>
          </a:p>
        </p:txBody>
      </p:sp>
      <p:pic>
        <p:nvPicPr>
          <p:cNvPr id="6" name="Picture 5" descr="A close up of a white object&#10;&#10;Description automatically generated">
            <a:extLst>
              <a:ext uri="{FF2B5EF4-FFF2-40B4-BE49-F238E27FC236}">
                <a16:creationId xmlns:a16="http://schemas.microsoft.com/office/drawing/2014/main" id="{5FE1F0E5-C688-79F9-9DD0-522BABE2CEC4}"/>
              </a:ext>
            </a:extLst>
          </p:cNvPr>
          <p:cNvPicPr>
            <a:picLocks noChangeAspect="1"/>
          </p:cNvPicPr>
          <p:nvPr/>
        </p:nvPicPr>
        <p:blipFill>
          <a:blip r:embed="rId2"/>
          <a:stretch>
            <a:fillRect/>
          </a:stretch>
        </p:blipFill>
        <p:spPr>
          <a:xfrm>
            <a:off x="6963905" y="1657349"/>
            <a:ext cx="5154843" cy="4217599"/>
          </a:xfrm>
          <a:prstGeom prst="rect">
            <a:avLst/>
          </a:prstGeom>
        </p:spPr>
      </p:pic>
      <p:cxnSp>
        <p:nvCxnSpPr>
          <p:cNvPr id="8" name="Straight Connector 7">
            <a:extLst>
              <a:ext uri="{FF2B5EF4-FFF2-40B4-BE49-F238E27FC236}">
                <a16:creationId xmlns:a16="http://schemas.microsoft.com/office/drawing/2014/main" id="{35529D77-3BF5-9964-3833-8407A91F21AE}"/>
              </a:ext>
            </a:extLst>
          </p:cNvPr>
          <p:cNvCxnSpPr>
            <a:cxnSpLocks/>
          </p:cNvCxnSpPr>
          <p:nvPr/>
        </p:nvCxnSpPr>
        <p:spPr>
          <a:xfrm>
            <a:off x="8555065" y="2867946"/>
            <a:ext cx="495945" cy="70326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049FD7-700A-260C-6427-D36A19C8A38D}"/>
              </a:ext>
            </a:extLst>
          </p:cNvPr>
          <p:cNvCxnSpPr/>
          <p:nvPr/>
        </p:nvCxnSpPr>
        <p:spPr>
          <a:xfrm>
            <a:off x="9745851" y="3766208"/>
            <a:ext cx="433952" cy="63543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C92FB90-7900-B664-906B-503DECC546AF}"/>
              </a:ext>
            </a:extLst>
          </p:cNvPr>
          <p:cNvSpPr/>
          <p:nvPr/>
        </p:nvSpPr>
        <p:spPr>
          <a:xfrm>
            <a:off x="293914" y="3205058"/>
            <a:ext cx="6322205" cy="1757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7" name="TextBox 6">
            <a:extLst>
              <a:ext uri="{FF2B5EF4-FFF2-40B4-BE49-F238E27FC236}">
                <a16:creationId xmlns:a16="http://schemas.microsoft.com/office/drawing/2014/main" id="{3451C2F0-ACD6-ED44-F9EC-7F10821FBEBC}"/>
              </a:ext>
            </a:extLst>
          </p:cNvPr>
          <p:cNvSpPr txBox="1"/>
          <p:nvPr/>
        </p:nvSpPr>
        <p:spPr>
          <a:xfrm>
            <a:off x="3198740" y="1657349"/>
            <a:ext cx="2749471" cy="1200329"/>
          </a:xfrm>
          <a:prstGeom prst="rect">
            <a:avLst/>
          </a:prstGeom>
          <a:solidFill>
            <a:schemeClr val="accent3"/>
          </a:solidFill>
          <a:ln>
            <a:solidFill>
              <a:schemeClr val="accent1">
                <a:lumMod val="60000"/>
                <a:lumOff val="40000"/>
              </a:schemeClr>
            </a:solidFill>
          </a:ln>
        </p:spPr>
        <p:txBody>
          <a:bodyPr wrap="none" rtlCol="0">
            <a:spAutoFit/>
          </a:bodyPr>
          <a:lstStyle/>
          <a:p>
            <a:pPr algn="l"/>
            <a:r>
              <a:rPr lang="en-US" b="1" dirty="0">
                <a:solidFill>
                  <a:srgbClr val="272524"/>
                </a:solidFill>
              </a:rPr>
              <a:t>Complete Response</a:t>
            </a:r>
          </a:p>
          <a:p>
            <a:pPr algn="l"/>
            <a:r>
              <a:rPr lang="en-US" b="1" dirty="0">
                <a:solidFill>
                  <a:srgbClr val="272524"/>
                </a:solidFill>
              </a:rPr>
              <a:t>Partial Response</a:t>
            </a:r>
          </a:p>
          <a:p>
            <a:pPr algn="l"/>
            <a:r>
              <a:rPr lang="en-US" b="1" dirty="0">
                <a:solidFill>
                  <a:srgbClr val="272524"/>
                </a:solidFill>
              </a:rPr>
              <a:t>Stable Disease </a:t>
            </a:r>
          </a:p>
          <a:p>
            <a:pPr algn="l"/>
            <a:r>
              <a:rPr lang="en-US" b="1" dirty="0">
                <a:solidFill>
                  <a:srgbClr val="272524"/>
                </a:solidFill>
              </a:rPr>
              <a:t>Progression of Disease</a:t>
            </a:r>
          </a:p>
        </p:txBody>
      </p:sp>
    </p:spTree>
    <p:extLst>
      <p:ext uri="{BB962C8B-B14F-4D97-AF65-F5344CB8AC3E}">
        <p14:creationId xmlns:p14="http://schemas.microsoft.com/office/powerpoint/2010/main" val="2233959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sp>
        <p:nvSpPr>
          <p:cNvPr id="3" name="Content Placeholder 2">
            <a:extLst>
              <a:ext uri="{FF2B5EF4-FFF2-40B4-BE49-F238E27FC236}">
                <a16:creationId xmlns:a16="http://schemas.microsoft.com/office/drawing/2014/main" id="{32E9431E-1529-EBF1-791B-1D9CA5393165}"/>
              </a:ext>
            </a:extLst>
          </p:cNvPr>
          <p:cNvSpPr>
            <a:spLocks noGrp="1"/>
          </p:cNvSpPr>
          <p:nvPr>
            <p:ph idx="1"/>
          </p:nvPr>
        </p:nvSpPr>
        <p:spPr>
          <a:xfrm>
            <a:off x="471947" y="1657349"/>
            <a:ext cx="6491959" cy="4502018"/>
          </a:xfrm>
        </p:spPr>
        <p:txBody>
          <a:bodyPr/>
          <a:lstStyle/>
          <a:p>
            <a:r>
              <a:rPr lang="en-US" sz="2800" b="1" dirty="0"/>
              <a:t>Response rate </a:t>
            </a:r>
            <a:r>
              <a:rPr lang="en-US" sz="2800" dirty="0"/>
              <a:t>– RECIST - ≥ 30% reduction in diameter of indicator tumors (up to 5, max two per organ)</a:t>
            </a:r>
          </a:p>
          <a:p>
            <a:endParaRPr lang="en-US" sz="2800" dirty="0"/>
          </a:p>
          <a:p>
            <a:r>
              <a:rPr lang="en-US" sz="2800" b="1" dirty="0"/>
              <a:t>Progression-free survival </a:t>
            </a:r>
            <a:r>
              <a:rPr lang="en-US" sz="2800" dirty="0"/>
              <a:t>– time from randomization until tumor grows 20%</a:t>
            </a:r>
          </a:p>
          <a:p>
            <a:endParaRPr lang="en-US" sz="2800" dirty="0"/>
          </a:p>
          <a:p>
            <a:r>
              <a:rPr lang="en-US" sz="2800" b="1" dirty="0"/>
              <a:t>Overall survival </a:t>
            </a:r>
            <a:r>
              <a:rPr lang="en-US" sz="2800" dirty="0"/>
              <a:t>– time from randomization until death</a:t>
            </a:r>
          </a:p>
        </p:txBody>
      </p:sp>
      <p:pic>
        <p:nvPicPr>
          <p:cNvPr id="6" name="Picture 5" descr="A close up of a white object&#10;&#10;Description automatically generated">
            <a:extLst>
              <a:ext uri="{FF2B5EF4-FFF2-40B4-BE49-F238E27FC236}">
                <a16:creationId xmlns:a16="http://schemas.microsoft.com/office/drawing/2014/main" id="{5FE1F0E5-C688-79F9-9DD0-522BABE2CEC4}"/>
              </a:ext>
            </a:extLst>
          </p:cNvPr>
          <p:cNvPicPr>
            <a:picLocks noChangeAspect="1"/>
          </p:cNvPicPr>
          <p:nvPr/>
        </p:nvPicPr>
        <p:blipFill>
          <a:blip r:embed="rId2"/>
          <a:stretch>
            <a:fillRect/>
          </a:stretch>
        </p:blipFill>
        <p:spPr>
          <a:xfrm>
            <a:off x="6963905" y="1657349"/>
            <a:ext cx="5154843" cy="4217599"/>
          </a:xfrm>
          <a:prstGeom prst="rect">
            <a:avLst/>
          </a:prstGeom>
        </p:spPr>
      </p:pic>
      <p:cxnSp>
        <p:nvCxnSpPr>
          <p:cNvPr id="8" name="Straight Connector 7">
            <a:extLst>
              <a:ext uri="{FF2B5EF4-FFF2-40B4-BE49-F238E27FC236}">
                <a16:creationId xmlns:a16="http://schemas.microsoft.com/office/drawing/2014/main" id="{35529D77-3BF5-9964-3833-8407A91F21AE}"/>
              </a:ext>
            </a:extLst>
          </p:cNvPr>
          <p:cNvCxnSpPr>
            <a:cxnSpLocks/>
          </p:cNvCxnSpPr>
          <p:nvPr/>
        </p:nvCxnSpPr>
        <p:spPr>
          <a:xfrm>
            <a:off x="8555065" y="2867946"/>
            <a:ext cx="495945" cy="70326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049FD7-700A-260C-6427-D36A19C8A38D}"/>
              </a:ext>
            </a:extLst>
          </p:cNvPr>
          <p:cNvCxnSpPr/>
          <p:nvPr/>
        </p:nvCxnSpPr>
        <p:spPr>
          <a:xfrm>
            <a:off x="9745851" y="3766208"/>
            <a:ext cx="433952" cy="63543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C92FB90-7900-B664-906B-503DECC546AF}"/>
              </a:ext>
            </a:extLst>
          </p:cNvPr>
          <p:cNvSpPr/>
          <p:nvPr/>
        </p:nvSpPr>
        <p:spPr>
          <a:xfrm>
            <a:off x="293914" y="3205058"/>
            <a:ext cx="6322205" cy="1757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Tree>
    <p:extLst>
      <p:ext uri="{BB962C8B-B14F-4D97-AF65-F5344CB8AC3E}">
        <p14:creationId xmlns:p14="http://schemas.microsoft.com/office/powerpoint/2010/main" val="384454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sp>
        <p:nvSpPr>
          <p:cNvPr id="3" name="Content Placeholder 2">
            <a:extLst>
              <a:ext uri="{FF2B5EF4-FFF2-40B4-BE49-F238E27FC236}">
                <a16:creationId xmlns:a16="http://schemas.microsoft.com/office/drawing/2014/main" id="{32E9431E-1529-EBF1-791B-1D9CA5393165}"/>
              </a:ext>
            </a:extLst>
          </p:cNvPr>
          <p:cNvSpPr>
            <a:spLocks noGrp="1"/>
          </p:cNvSpPr>
          <p:nvPr>
            <p:ph idx="1"/>
          </p:nvPr>
        </p:nvSpPr>
        <p:spPr>
          <a:xfrm>
            <a:off x="471947" y="1657349"/>
            <a:ext cx="6491959" cy="4502018"/>
          </a:xfrm>
        </p:spPr>
        <p:txBody>
          <a:bodyPr/>
          <a:lstStyle/>
          <a:p>
            <a:r>
              <a:rPr lang="en-US" sz="2800" b="1" dirty="0"/>
              <a:t>Response rate </a:t>
            </a:r>
            <a:r>
              <a:rPr lang="en-US" sz="2800" dirty="0"/>
              <a:t>– RECIST - ≥ 30% reduction in diameter of indicator tumors (up to 5, max two per organ)</a:t>
            </a:r>
          </a:p>
          <a:p>
            <a:endParaRPr lang="en-US" sz="2800" dirty="0"/>
          </a:p>
          <a:p>
            <a:r>
              <a:rPr lang="en-US" sz="2800" b="1" dirty="0"/>
              <a:t>Progression-free survival </a:t>
            </a:r>
            <a:r>
              <a:rPr lang="en-US" sz="2800" dirty="0"/>
              <a:t>– time from randomization until tumor grows 20%</a:t>
            </a:r>
          </a:p>
          <a:p>
            <a:endParaRPr lang="en-US" sz="2800" dirty="0"/>
          </a:p>
          <a:p>
            <a:r>
              <a:rPr lang="en-US" sz="2800" b="1" dirty="0"/>
              <a:t>Overall survival </a:t>
            </a:r>
            <a:r>
              <a:rPr lang="en-US" sz="2800" dirty="0"/>
              <a:t>– time from randomization until death</a:t>
            </a:r>
          </a:p>
        </p:txBody>
      </p:sp>
      <p:pic>
        <p:nvPicPr>
          <p:cNvPr id="6" name="Picture 5" descr="A close up of a white object&#10;&#10;Description automatically generated">
            <a:extLst>
              <a:ext uri="{FF2B5EF4-FFF2-40B4-BE49-F238E27FC236}">
                <a16:creationId xmlns:a16="http://schemas.microsoft.com/office/drawing/2014/main" id="{5FE1F0E5-C688-79F9-9DD0-522BABE2CEC4}"/>
              </a:ext>
            </a:extLst>
          </p:cNvPr>
          <p:cNvPicPr>
            <a:picLocks noChangeAspect="1"/>
          </p:cNvPicPr>
          <p:nvPr/>
        </p:nvPicPr>
        <p:blipFill>
          <a:blip r:embed="rId2"/>
          <a:stretch>
            <a:fillRect/>
          </a:stretch>
        </p:blipFill>
        <p:spPr>
          <a:xfrm>
            <a:off x="6963905" y="1657349"/>
            <a:ext cx="5154843" cy="4217599"/>
          </a:xfrm>
          <a:prstGeom prst="rect">
            <a:avLst/>
          </a:prstGeom>
        </p:spPr>
      </p:pic>
      <p:cxnSp>
        <p:nvCxnSpPr>
          <p:cNvPr id="8" name="Straight Connector 7">
            <a:extLst>
              <a:ext uri="{FF2B5EF4-FFF2-40B4-BE49-F238E27FC236}">
                <a16:creationId xmlns:a16="http://schemas.microsoft.com/office/drawing/2014/main" id="{35529D77-3BF5-9964-3833-8407A91F21AE}"/>
              </a:ext>
            </a:extLst>
          </p:cNvPr>
          <p:cNvCxnSpPr>
            <a:cxnSpLocks/>
          </p:cNvCxnSpPr>
          <p:nvPr/>
        </p:nvCxnSpPr>
        <p:spPr>
          <a:xfrm>
            <a:off x="8555065" y="2867946"/>
            <a:ext cx="495945" cy="70326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049FD7-700A-260C-6427-D36A19C8A38D}"/>
              </a:ext>
            </a:extLst>
          </p:cNvPr>
          <p:cNvCxnSpPr/>
          <p:nvPr/>
        </p:nvCxnSpPr>
        <p:spPr>
          <a:xfrm>
            <a:off x="9745851" y="3766208"/>
            <a:ext cx="433952" cy="63543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770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dirty="0"/>
              <a:t>Endpoints used in cancer clinical trials</a:t>
            </a:r>
          </a:p>
        </p:txBody>
      </p:sp>
      <p:pic>
        <p:nvPicPr>
          <p:cNvPr id="7" name="Picture 6">
            <a:extLst>
              <a:ext uri="{FF2B5EF4-FFF2-40B4-BE49-F238E27FC236}">
                <a16:creationId xmlns:a16="http://schemas.microsoft.com/office/drawing/2014/main" id="{D2A0DB29-1F27-BED5-C7A9-2E1BF6D48E4F}"/>
              </a:ext>
            </a:extLst>
          </p:cNvPr>
          <p:cNvPicPr>
            <a:picLocks noChangeAspect="1"/>
          </p:cNvPicPr>
          <p:nvPr/>
        </p:nvPicPr>
        <p:blipFill>
          <a:blip r:embed="rId2"/>
          <a:stretch>
            <a:fillRect/>
          </a:stretch>
        </p:blipFill>
        <p:spPr>
          <a:xfrm>
            <a:off x="2050291" y="1565328"/>
            <a:ext cx="10088929" cy="3921071"/>
          </a:xfrm>
          <a:prstGeom prst="rect">
            <a:avLst/>
          </a:prstGeom>
        </p:spPr>
      </p:pic>
      <p:sp>
        <p:nvSpPr>
          <p:cNvPr id="10" name="Left Brace 9">
            <a:extLst>
              <a:ext uri="{FF2B5EF4-FFF2-40B4-BE49-F238E27FC236}">
                <a16:creationId xmlns:a16="http://schemas.microsoft.com/office/drawing/2014/main" id="{1EE8D9D2-C58F-4902-B1EF-21D42E0090C7}"/>
              </a:ext>
            </a:extLst>
          </p:cNvPr>
          <p:cNvSpPr/>
          <p:nvPr/>
        </p:nvSpPr>
        <p:spPr>
          <a:xfrm>
            <a:off x="1753951" y="1565328"/>
            <a:ext cx="592679" cy="261247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D94591-B0BC-ED44-0A72-AB7D4FBFFEB6}"/>
              </a:ext>
            </a:extLst>
          </p:cNvPr>
          <p:cNvSpPr txBox="1"/>
          <p:nvPr/>
        </p:nvSpPr>
        <p:spPr>
          <a:xfrm>
            <a:off x="297705" y="2456067"/>
            <a:ext cx="1723549" cy="830997"/>
          </a:xfrm>
          <a:prstGeom prst="rect">
            <a:avLst/>
          </a:prstGeom>
          <a:noFill/>
        </p:spPr>
        <p:txBody>
          <a:bodyPr wrap="none" rtlCol="0">
            <a:spAutoFit/>
          </a:bodyPr>
          <a:lstStyle/>
          <a:p>
            <a:pPr algn="l"/>
            <a:r>
              <a:rPr lang="en-US" sz="2400" b="1" dirty="0">
                <a:solidFill>
                  <a:srgbClr val="272524"/>
                </a:solidFill>
              </a:rPr>
              <a:t>Surrogate </a:t>
            </a:r>
          </a:p>
          <a:p>
            <a:pPr algn="l"/>
            <a:r>
              <a:rPr lang="en-US" sz="2400" b="1" dirty="0">
                <a:solidFill>
                  <a:srgbClr val="272524"/>
                </a:solidFill>
              </a:rPr>
              <a:t>endpoints</a:t>
            </a:r>
          </a:p>
        </p:txBody>
      </p:sp>
    </p:spTree>
    <p:extLst>
      <p:ext uri="{BB962C8B-B14F-4D97-AF65-F5344CB8AC3E}">
        <p14:creationId xmlns:p14="http://schemas.microsoft.com/office/powerpoint/2010/main" val="249997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5798F1-D327-42FE-A0CB-D16D6BE0058B}"/>
              </a:ext>
            </a:extLst>
          </p:cNvPr>
          <p:cNvSpPr>
            <a:spLocks noGrp="1"/>
          </p:cNvSpPr>
          <p:nvPr>
            <p:ph type="body" sz="half" idx="2"/>
          </p:nvPr>
        </p:nvSpPr>
        <p:spPr/>
        <p:txBody>
          <a:bodyPr/>
          <a:lstStyle/>
          <a:p>
            <a:endParaRPr lang="en-US"/>
          </a:p>
        </p:txBody>
      </p:sp>
      <p:sp>
        <p:nvSpPr>
          <p:cNvPr id="3" name="Title 2">
            <a:extLst>
              <a:ext uri="{FF2B5EF4-FFF2-40B4-BE49-F238E27FC236}">
                <a16:creationId xmlns:a16="http://schemas.microsoft.com/office/drawing/2014/main" id="{D76B7FDA-CC2D-4C54-9B5A-DCC05AB209FD}"/>
              </a:ext>
            </a:extLst>
          </p:cNvPr>
          <p:cNvSpPr>
            <a:spLocks noGrp="1"/>
          </p:cNvSpPr>
          <p:nvPr>
            <p:ph type="title"/>
          </p:nvPr>
        </p:nvSpPr>
        <p:spPr/>
        <p:txBody>
          <a:bodyPr/>
          <a:lstStyle/>
          <a:p>
            <a:r>
              <a:rPr lang="en-US" dirty="0"/>
              <a:t>The state of the art initial therapy in 2006…</a:t>
            </a:r>
          </a:p>
        </p:txBody>
      </p:sp>
      <p:pic>
        <p:nvPicPr>
          <p:cNvPr id="5" name="Picture 2">
            <a:extLst>
              <a:ext uri="{FF2B5EF4-FFF2-40B4-BE49-F238E27FC236}">
                <a16:creationId xmlns:a16="http://schemas.microsoft.com/office/drawing/2014/main" id="{3D221829-F1EA-4867-8232-83AA06245A0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061999" y="1371601"/>
            <a:ext cx="6907964" cy="453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1311C0-347F-45ED-8ABA-0DE68D5981C4}"/>
              </a:ext>
            </a:extLst>
          </p:cNvPr>
          <p:cNvSpPr txBox="1"/>
          <p:nvPr/>
        </p:nvSpPr>
        <p:spPr>
          <a:xfrm>
            <a:off x="8882895" y="6400798"/>
            <a:ext cx="2813591" cy="369332"/>
          </a:xfrm>
          <a:prstGeom prst="rect">
            <a:avLst/>
          </a:prstGeom>
          <a:noFill/>
        </p:spPr>
        <p:txBody>
          <a:bodyPr wrap="none" rtlCol="0">
            <a:spAutoFit/>
          </a:bodyPr>
          <a:lstStyle/>
          <a:p>
            <a:r>
              <a:rPr lang="en-US" dirty="0"/>
              <a:t>Sandler et al, NEJM 2006</a:t>
            </a:r>
          </a:p>
        </p:txBody>
      </p:sp>
      <p:sp>
        <p:nvSpPr>
          <p:cNvPr id="7" name="TextBox 6">
            <a:extLst>
              <a:ext uri="{FF2B5EF4-FFF2-40B4-BE49-F238E27FC236}">
                <a16:creationId xmlns:a16="http://schemas.microsoft.com/office/drawing/2014/main" id="{D3E59536-E84C-4150-B0DB-C929E071126B}"/>
              </a:ext>
            </a:extLst>
          </p:cNvPr>
          <p:cNvSpPr txBox="1"/>
          <p:nvPr/>
        </p:nvSpPr>
        <p:spPr>
          <a:xfrm>
            <a:off x="6380910" y="2623401"/>
            <a:ext cx="3878968" cy="1200329"/>
          </a:xfrm>
          <a:prstGeom prst="rect">
            <a:avLst/>
          </a:prstGeom>
          <a:noFill/>
        </p:spPr>
        <p:txBody>
          <a:bodyPr wrap="square" rtlCol="0">
            <a:spAutoFit/>
          </a:bodyPr>
          <a:lstStyle/>
          <a:p>
            <a:pPr algn="ctr"/>
            <a:r>
              <a:rPr lang="en-US" sz="2400" dirty="0"/>
              <a:t>Addition of a VEGF antibody to chemotherapy improved outcomes a little</a:t>
            </a:r>
          </a:p>
        </p:txBody>
      </p:sp>
    </p:spTree>
    <p:extLst>
      <p:ext uri="{BB962C8B-B14F-4D97-AF65-F5344CB8AC3E}">
        <p14:creationId xmlns:p14="http://schemas.microsoft.com/office/powerpoint/2010/main" val="941563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057423" y="1524002"/>
            <a:ext cx="2066925" cy="1028700"/>
          </a:xfrm>
          <a:prstGeom prst="rect">
            <a:avLst/>
          </a:prstGeom>
          <a:noFill/>
          <a:ln w="9525">
            <a:noFill/>
            <a:miter lim="800000"/>
            <a:headEnd/>
            <a:tailEnd/>
          </a:ln>
        </p:spPr>
      </p:pic>
      <p:sp>
        <p:nvSpPr>
          <p:cNvPr id="53251" name="Text Box 3"/>
          <p:cNvSpPr txBox="1">
            <a:spLocks noChangeArrowheads="1"/>
          </p:cNvSpPr>
          <p:nvPr/>
        </p:nvSpPr>
        <p:spPr bwMode="auto">
          <a:xfrm>
            <a:off x="2520955" y="2681288"/>
            <a:ext cx="978829" cy="369332"/>
          </a:xfrm>
          <a:prstGeom prst="rect">
            <a:avLst/>
          </a:prstGeom>
          <a:noFill/>
          <a:ln w="9525">
            <a:noFill/>
            <a:miter lim="800000"/>
            <a:headEnd/>
            <a:tailEnd/>
          </a:ln>
        </p:spPr>
        <p:txBody>
          <a:bodyPr wrap="none">
            <a:spAutoFit/>
          </a:bodyPr>
          <a:lstStyle/>
          <a:p>
            <a:r>
              <a:rPr lang="en-US">
                <a:solidFill>
                  <a:prstClr val="black"/>
                </a:solidFill>
              </a:rPr>
              <a:t>erlotinib</a:t>
            </a:r>
          </a:p>
        </p:txBody>
      </p:sp>
      <p:pic>
        <p:nvPicPr>
          <p:cNvPr id="53252" name="Picture 4"/>
          <p:cNvPicPr>
            <a:picLocks noChangeAspect="1" noChangeArrowheads="1"/>
          </p:cNvPicPr>
          <p:nvPr/>
        </p:nvPicPr>
        <p:blipFill>
          <a:blip r:embed="rId3" cstate="print"/>
          <a:srcRect/>
          <a:stretch>
            <a:fillRect/>
          </a:stretch>
        </p:blipFill>
        <p:spPr bwMode="auto">
          <a:xfrm>
            <a:off x="2057400" y="3733800"/>
            <a:ext cx="2362200" cy="1030288"/>
          </a:xfrm>
          <a:prstGeom prst="rect">
            <a:avLst/>
          </a:prstGeom>
          <a:noFill/>
          <a:ln w="9525">
            <a:noFill/>
            <a:miter lim="800000"/>
            <a:headEnd/>
            <a:tailEnd/>
          </a:ln>
        </p:spPr>
      </p:pic>
      <p:sp>
        <p:nvSpPr>
          <p:cNvPr id="53253" name="Text Box 5"/>
          <p:cNvSpPr txBox="1">
            <a:spLocks noChangeArrowheads="1"/>
          </p:cNvSpPr>
          <p:nvPr/>
        </p:nvSpPr>
        <p:spPr bwMode="auto">
          <a:xfrm>
            <a:off x="2651142" y="4913313"/>
            <a:ext cx="954483" cy="369332"/>
          </a:xfrm>
          <a:prstGeom prst="rect">
            <a:avLst/>
          </a:prstGeom>
          <a:noFill/>
          <a:ln w="9525">
            <a:noFill/>
            <a:miter lim="800000"/>
            <a:headEnd/>
            <a:tailEnd/>
          </a:ln>
        </p:spPr>
        <p:txBody>
          <a:bodyPr wrap="none">
            <a:spAutoFit/>
          </a:bodyPr>
          <a:lstStyle/>
          <a:p>
            <a:r>
              <a:rPr lang="en-US">
                <a:solidFill>
                  <a:prstClr val="black"/>
                </a:solidFill>
              </a:rPr>
              <a:t>gefitinib</a:t>
            </a:r>
          </a:p>
        </p:txBody>
      </p:sp>
      <p:pic>
        <p:nvPicPr>
          <p:cNvPr id="53254" name="Picture 6"/>
          <p:cNvPicPr>
            <a:picLocks noChangeAspect="1" noChangeArrowheads="1"/>
          </p:cNvPicPr>
          <p:nvPr/>
        </p:nvPicPr>
        <p:blipFill>
          <a:blip r:embed="rId4" cstate="print"/>
          <a:srcRect/>
          <a:stretch>
            <a:fillRect/>
          </a:stretch>
        </p:blipFill>
        <p:spPr bwMode="auto">
          <a:xfrm>
            <a:off x="5181613" y="1905001"/>
            <a:ext cx="5026025" cy="3624263"/>
          </a:xfrm>
          <a:prstGeom prst="rect">
            <a:avLst/>
          </a:prstGeom>
          <a:noFill/>
          <a:ln w="9525">
            <a:noFill/>
            <a:miter lim="800000"/>
            <a:headEnd/>
            <a:tailEnd/>
          </a:ln>
        </p:spPr>
      </p:pic>
      <p:sp>
        <p:nvSpPr>
          <p:cNvPr id="53255" name="Text Box 7"/>
          <p:cNvSpPr txBox="1">
            <a:spLocks noChangeArrowheads="1"/>
          </p:cNvSpPr>
          <p:nvPr/>
        </p:nvSpPr>
        <p:spPr bwMode="auto">
          <a:xfrm>
            <a:off x="6054741" y="6324600"/>
            <a:ext cx="4003675" cy="240066"/>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723900" algn="l"/>
                <a:tab pos="1447800" algn="l"/>
                <a:tab pos="2171700" algn="l"/>
                <a:tab pos="2895600" algn="l"/>
                <a:tab pos="3619500" algn="l"/>
                <a:tab pos="4343400" algn="l"/>
                <a:tab pos="5067300" algn="l"/>
                <a:tab pos="5791200" algn="l"/>
                <a:tab pos="6515100" algn="l"/>
                <a:tab pos="7239000" algn="l"/>
              </a:tabLst>
            </a:pPr>
            <a:r>
              <a:rPr lang="en-GB" sz="1600">
                <a:solidFill>
                  <a:prstClr val="black"/>
                </a:solidFill>
              </a:rPr>
              <a:t>Pao, W. et al. JCO 23:2556-2568 2005</a:t>
            </a:r>
          </a:p>
        </p:txBody>
      </p:sp>
      <p:sp>
        <p:nvSpPr>
          <p:cNvPr id="53256" name="Text Box 8"/>
          <p:cNvSpPr txBox="1">
            <a:spLocks noChangeArrowheads="1"/>
          </p:cNvSpPr>
          <p:nvPr/>
        </p:nvSpPr>
        <p:spPr bwMode="auto">
          <a:xfrm>
            <a:off x="3925165" y="762024"/>
            <a:ext cx="6234400" cy="954107"/>
          </a:xfrm>
          <a:prstGeom prst="rect">
            <a:avLst/>
          </a:prstGeom>
          <a:noFill/>
          <a:ln w="9525">
            <a:noFill/>
            <a:miter lim="800000"/>
            <a:headEnd/>
            <a:tailEnd/>
          </a:ln>
        </p:spPr>
        <p:txBody>
          <a:bodyPr wrap="none">
            <a:spAutoFit/>
          </a:bodyPr>
          <a:lstStyle/>
          <a:p>
            <a:pPr algn="ctr"/>
            <a:r>
              <a:rPr lang="en-US" sz="2800" b="1" dirty="0"/>
              <a:t>Epidermal Growth Factor Receptor </a:t>
            </a:r>
          </a:p>
          <a:p>
            <a:pPr algn="ctr"/>
            <a:r>
              <a:rPr lang="en-US" sz="2800" b="1" dirty="0"/>
              <a:t>Signaling</a:t>
            </a:r>
          </a:p>
        </p:txBody>
      </p:sp>
    </p:spTree>
    <p:extLst>
      <p:ext uri="{BB962C8B-B14F-4D97-AF65-F5344CB8AC3E}">
        <p14:creationId xmlns:p14="http://schemas.microsoft.com/office/powerpoint/2010/main" val="2197318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ChangeArrowheads="1"/>
          </p:cNvSpPr>
          <p:nvPr/>
        </p:nvSpPr>
        <p:spPr bwMode="auto">
          <a:xfrm>
            <a:off x="943429" y="274639"/>
            <a:ext cx="9724571" cy="1397908"/>
          </a:xfrm>
          <a:prstGeom prst="rect">
            <a:avLst/>
          </a:prstGeom>
          <a:noFill/>
          <a:ln w="9525">
            <a:noFill/>
            <a:miter lim="800000"/>
            <a:headEnd/>
            <a:tailEnd/>
          </a:ln>
        </p:spPr>
        <p:txBody>
          <a:bodyPr anchor="ctr"/>
          <a:lstStyle/>
          <a:p>
            <a:pPr algn="ctr"/>
            <a:r>
              <a:rPr lang="en-US" sz="3600" b="1" dirty="0"/>
              <a:t>Randomized Trial of Erlotinib </a:t>
            </a:r>
          </a:p>
          <a:p>
            <a:pPr algn="ctr"/>
            <a:r>
              <a:rPr lang="en-US" sz="3600" b="1" dirty="0"/>
              <a:t>in non-small cell lung cancer</a:t>
            </a:r>
          </a:p>
        </p:txBody>
      </p:sp>
      <p:sp>
        <p:nvSpPr>
          <p:cNvPr id="54275" name="Rectangle 7"/>
          <p:cNvSpPr>
            <a:spLocks noGrp="1" noChangeArrowheads="1"/>
          </p:cNvSpPr>
          <p:nvPr>
            <p:ph type="body" idx="4294967295"/>
          </p:nvPr>
        </p:nvSpPr>
        <p:spPr>
          <a:xfrm>
            <a:off x="2286000" y="2909910"/>
            <a:ext cx="3505200" cy="1019175"/>
          </a:xfrm>
          <a:ln>
            <a:solidFill>
              <a:schemeClr val="tx1"/>
            </a:solidFill>
          </a:ln>
        </p:spPr>
        <p:txBody>
          <a:bodyPr anchor="ctr">
            <a:normAutofit lnSpcReduction="10000"/>
          </a:bodyPr>
          <a:lstStyle/>
          <a:p>
            <a:r>
              <a:rPr lang="en-US" sz="2000">
                <a:ea typeface="ＭＳ Ｐゴシック" pitchFamily="34" charset="-128"/>
              </a:rPr>
              <a:t>Stage IIIB/IV NSCLC</a:t>
            </a:r>
          </a:p>
          <a:p>
            <a:r>
              <a:rPr lang="en-US" sz="2000">
                <a:ea typeface="ＭＳ Ｐゴシック" pitchFamily="34" charset="-128"/>
              </a:rPr>
              <a:t>PS 0–3</a:t>
            </a:r>
          </a:p>
          <a:p>
            <a:r>
              <a:rPr lang="en-US" sz="2000">
                <a:ea typeface="ＭＳ Ｐゴシック" pitchFamily="34" charset="-128"/>
              </a:rPr>
              <a:t>1-2 prior therapies</a:t>
            </a:r>
          </a:p>
        </p:txBody>
      </p:sp>
      <p:sp>
        <p:nvSpPr>
          <p:cNvPr id="54276" name="Text Box 8"/>
          <p:cNvSpPr txBox="1">
            <a:spLocks noChangeArrowheads="1"/>
          </p:cNvSpPr>
          <p:nvPr/>
        </p:nvSpPr>
        <p:spPr bwMode="auto">
          <a:xfrm>
            <a:off x="5878514" y="6251599"/>
            <a:ext cx="4006212" cy="307777"/>
          </a:xfrm>
          <a:prstGeom prst="rect">
            <a:avLst/>
          </a:prstGeom>
          <a:noFill/>
          <a:ln w="9525">
            <a:noFill/>
            <a:miter lim="800000"/>
            <a:headEnd/>
            <a:tailEnd/>
          </a:ln>
        </p:spPr>
        <p:txBody>
          <a:bodyPr wrap="none">
            <a:spAutoFit/>
          </a:bodyPr>
          <a:lstStyle/>
          <a:p>
            <a:r>
              <a:rPr lang="en-US" sz="1400">
                <a:solidFill>
                  <a:prstClr val="black"/>
                </a:solidFill>
              </a:rPr>
              <a:t>Shepherd FA, et al. N </a:t>
            </a:r>
            <a:r>
              <a:rPr lang="en-US" sz="1400" err="1">
                <a:solidFill>
                  <a:prstClr val="black"/>
                </a:solidFill>
              </a:rPr>
              <a:t>Engl</a:t>
            </a:r>
            <a:r>
              <a:rPr lang="en-US" sz="1400">
                <a:solidFill>
                  <a:prstClr val="black"/>
                </a:solidFill>
              </a:rPr>
              <a:t> J Med. 2005;353:123-132. </a:t>
            </a:r>
          </a:p>
        </p:txBody>
      </p:sp>
      <p:sp>
        <p:nvSpPr>
          <p:cNvPr id="54277" name="Text Box 9"/>
          <p:cNvSpPr txBox="1">
            <a:spLocks noChangeArrowheads="1"/>
          </p:cNvSpPr>
          <p:nvPr/>
        </p:nvSpPr>
        <p:spPr bwMode="auto">
          <a:xfrm>
            <a:off x="6527801" y="2829580"/>
            <a:ext cx="4031898" cy="523220"/>
          </a:xfrm>
          <a:prstGeom prst="rect">
            <a:avLst/>
          </a:prstGeom>
          <a:noFill/>
          <a:ln w="9525">
            <a:noFill/>
            <a:miter lim="800000"/>
            <a:headEnd/>
            <a:tailEnd/>
          </a:ln>
        </p:spPr>
        <p:txBody>
          <a:bodyPr wrap="none">
            <a:spAutoFit/>
          </a:bodyPr>
          <a:lstStyle/>
          <a:p>
            <a:r>
              <a:rPr lang="en-US" sz="2800">
                <a:solidFill>
                  <a:prstClr val="black"/>
                </a:solidFill>
              </a:rPr>
              <a:t>erlotinib + supportive care</a:t>
            </a:r>
          </a:p>
        </p:txBody>
      </p:sp>
      <p:sp>
        <p:nvSpPr>
          <p:cNvPr id="54278" name="Text Box 10"/>
          <p:cNvSpPr txBox="1">
            <a:spLocks noChangeArrowheads="1"/>
          </p:cNvSpPr>
          <p:nvPr/>
        </p:nvSpPr>
        <p:spPr bwMode="auto">
          <a:xfrm>
            <a:off x="6504008" y="3700463"/>
            <a:ext cx="3948091" cy="523220"/>
          </a:xfrm>
          <a:prstGeom prst="rect">
            <a:avLst/>
          </a:prstGeom>
          <a:noFill/>
          <a:ln w="9525">
            <a:noFill/>
            <a:miter lim="800000"/>
            <a:headEnd/>
            <a:tailEnd/>
          </a:ln>
        </p:spPr>
        <p:txBody>
          <a:bodyPr wrap="none">
            <a:spAutoFit/>
          </a:bodyPr>
          <a:lstStyle/>
          <a:p>
            <a:r>
              <a:rPr lang="en-US" sz="2800">
                <a:solidFill>
                  <a:prstClr val="black"/>
                </a:solidFill>
              </a:rPr>
              <a:t>placebo + supportive care</a:t>
            </a:r>
          </a:p>
        </p:txBody>
      </p:sp>
      <p:sp>
        <p:nvSpPr>
          <p:cNvPr id="54279" name="Line 11"/>
          <p:cNvSpPr>
            <a:spLocks noChangeShapeType="1"/>
          </p:cNvSpPr>
          <p:nvPr/>
        </p:nvSpPr>
        <p:spPr bwMode="auto">
          <a:xfrm flipV="1">
            <a:off x="5878516" y="3090885"/>
            <a:ext cx="598487" cy="428625"/>
          </a:xfrm>
          <a:prstGeom prst="line">
            <a:avLst/>
          </a:prstGeom>
          <a:noFill/>
          <a:ln w="9525">
            <a:solidFill>
              <a:schemeClr val="tx1"/>
            </a:solidFill>
            <a:round/>
            <a:headEnd/>
            <a:tailEnd type="triangle" w="med" len="med"/>
          </a:ln>
        </p:spPr>
        <p:txBody>
          <a:bodyPr/>
          <a:lstStyle/>
          <a:p>
            <a:endParaRPr lang="en-US" sz="3200">
              <a:solidFill>
                <a:prstClr val="black"/>
              </a:solidFill>
            </a:endParaRPr>
          </a:p>
        </p:txBody>
      </p:sp>
      <p:sp>
        <p:nvSpPr>
          <p:cNvPr id="54280" name="Line 12"/>
          <p:cNvSpPr>
            <a:spLocks noChangeShapeType="1"/>
          </p:cNvSpPr>
          <p:nvPr/>
        </p:nvSpPr>
        <p:spPr bwMode="auto">
          <a:xfrm>
            <a:off x="5878516" y="3519509"/>
            <a:ext cx="598487" cy="333375"/>
          </a:xfrm>
          <a:prstGeom prst="line">
            <a:avLst/>
          </a:prstGeom>
          <a:noFill/>
          <a:ln w="9525">
            <a:solidFill>
              <a:schemeClr val="tx1"/>
            </a:solidFill>
            <a:round/>
            <a:headEnd/>
            <a:tailEnd type="triangle" w="med" len="med"/>
          </a:ln>
        </p:spPr>
        <p:txBody>
          <a:bodyPr/>
          <a:lstStyle/>
          <a:p>
            <a:endParaRPr lang="en-US" sz="3200">
              <a:solidFill>
                <a:prstClr val="black"/>
              </a:solidFill>
            </a:endParaRPr>
          </a:p>
        </p:txBody>
      </p:sp>
    </p:spTree>
    <p:extLst>
      <p:ext uri="{BB962C8B-B14F-4D97-AF65-F5344CB8AC3E}">
        <p14:creationId xmlns:p14="http://schemas.microsoft.com/office/powerpoint/2010/main" val="149760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t>Randomized Trial of Erlotinib </a:t>
            </a:r>
            <a:br>
              <a:rPr lang="en-US"/>
            </a:br>
            <a:r>
              <a:rPr lang="en-US"/>
              <a:t>in non-small cell lung cancer</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75295" y="1691898"/>
            <a:ext cx="7613542" cy="4943858"/>
          </a:xfrm>
          <a:prstGeom prst="rect">
            <a:avLst/>
          </a:prstGeom>
          <a:noFill/>
        </p:spPr>
      </p:pic>
      <p:sp>
        <p:nvSpPr>
          <p:cNvPr id="4100" name="Text Box 4"/>
          <p:cNvSpPr txBox="1">
            <a:spLocks noChangeArrowheads="1"/>
          </p:cNvSpPr>
          <p:nvPr/>
        </p:nvSpPr>
        <p:spPr bwMode="auto">
          <a:xfrm>
            <a:off x="6858023" y="6411936"/>
            <a:ext cx="3801041" cy="369332"/>
          </a:xfrm>
          <a:prstGeom prst="rect">
            <a:avLst/>
          </a:prstGeom>
          <a:noFill/>
          <a:ln w="9525">
            <a:noFill/>
            <a:miter lim="800000"/>
            <a:headEnd/>
            <a:tailEnd/>
          </a:ln>
          <a:effectLst/>
        </p:spPr>
        <p:txBody>
          <a:bodyPr wrap="none">
            <a:spAutoFit/>
          </a:bodyPr>
          <a:lstStyle/>
          <a:p>
            <a:r>
              <a:rPr lang="en-US" dirty="0">
                <a:solidFill>
                  <a:prstClr val="black"/>
                </a:solidFill>
              </a:rPr>
              <a:t>Shepherd et al NEJM 353:123-132 </a:t>
            </a:r>
          </a:p>
        </p:txBody>
      </p:sp>
      <p:sp>
        <p:nvSpPr>
          <p:cNvPr id="4101" name="Text Box 5"/>
          <p:cNvSpPr txBox="1">
            <a:spLocks noChangeArrowheads="1"/>
          </p:cNvSpPr>
          <p:nvPr/>
        </p:nvSpPr>
        <p:spPr bwMode="auto">
          <a:xfrm>
            <a:off x="6604001" y="2414611"/>
            <a:ext cx="2515532" cy="461665"/>
          </a:xfrm>
          <a:prstGeom prst="rect">
            <a:avLst/>
          </a:prstGeom>
          <a:noFill/>
          <a:ln w="9525">
            <a:noFill/>
            <a:miter lim="800000"/>
            <a:headEnd/>
            <a:tailEnd/>
          </a:ln>
          <a:effectLst/>
        </p:spPr>
        <p:txBody>
          <a:bodyPr wrap="none">
            <a:spAutoFit/>
          </a:bodyPr>
          <a:lstStyle/>
          <a:p>
            <a:r>
              <a:rPr lang="en-US" sz="2400" b="1">
                <a:solidFill>
                  <a:prstClr val="black"/>
                </a:solidFill>
              </a:rPr>
              <a:t>Response Rate 9%</a:t>
            </a:r>
          </a:p>
        </p:txBody>
      </p:sp>
    </p:spTree>
    <p:extLst>
      <p:ext uri="{BB962C8B-B14F-4D97-AF65-F5344CB8AC3E}">
        <p14:creationId xmlns:p14="http://schemas.microsoft.com/office/powerpoint/2010/main" val="82973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CF98-EF46-66A6-F920-0648D52C8BDF}"/>
              </a:ext>
            </a:extLst>
          </p:cNvPr>
          <p:cNvSpPr>
            <a:spLocks noGrp="1"/>
          </p:cNvSpPr>
          <p:nvPr>
            <p:ph type="title"/>
          </p:nvPr>
        </p:nvSpPr>
        <p:spPr>
          <a:xfrm>
            <a:off x="398862" y="443045"/>
            <a:ext cx="11394276" cy="1080011"/>
          </a:xfrm>
        </p:spPr>
        <p:txBody>
          <a:bodyPr/>
          <a:lstStyle/>
          <a:p>
            <a:r>
              <a:rPr lang="en-US" dirty="0"/>
              <a:t>Things I am not going to focus on, but are important</a:t>
            </a:r>
          </a:p>
        </p:txBody>
      </p:sp>
      <p:sp>
        <p:nvSpPr>
          <p:cNvPr id="3" name="Content Placeholder 2">
            <a:extLst>
              <a:ext uri="{FF2B5EF4-FFF2-40B4-BE49-F238E27FC236}">
                <a16:creationId xmlns:a16="http://schemas.microsoft.com/office/drawing/2014/main" id="{24DDB798-2612-9F2E-95DD-1947514675F6}"/>
              </a:ext>
            </a:extLst>
          </p:cNvPr>
          <p:cNvSpPr>
            <a:spLocks noGrp="1"/>
          </p:cNvSpPr>
          <p:nvPr>
            <p:ph idx="1"/>
          </p:nvPr>
        </p:nvSpPr>
        <p:spPr>
          <a:xfrm>
            <a:off x="471947" y="1523055"/>
            <a:ext cx="11394276" cy="4636311"/>
          </a:xfrm>
        </p:spPr>
        <p:txBody>
          <a:bodyPr/>
          <a:lstStyle/>
          <a:p>
            <a:r>
              <a:rPr lang="en-US" sz="2400" b="0" i="0" dirty="0">
                <a:solidFill>
                  <a:srgbClr val="333333"/>
                </a:solidFill>
                <a:effectLst/>
              </a:rPr>
              <a:t>Smoking cessation is critical</a:t>
            </a:r>
          </a:p>
          <a:p>
            <a:endParaRPr lang="en-US" sz="2400" dirty="0">
              <a:solidFill>
                <a:srgbClr val="333333"/>
              </a:solidFill>
            </a:endParaRPr>
          </a:p>
          <a:p>
            <a:r>
              <a:rPr lang="en-US" sz="2400" b="0" i="0" dirty="0">
                <a:solidFill>
                  <a:srgbClr val="333333"/>
                </a:solidFill>
                <a:effectLst/>
              </a:rPr>
              <a:t>The USPSTF recommends annual screening for lung cancer with low-dose computed tomography (LDCT) in adults aged 50 to 80 years who have a 20 pack-year smoking (Grade B recommendation)</a:t>
            </a:r>
          </a:p>
          <a:p>
            <a:endParaRPr lang="en-US" sz="2400" dirty="0">
              <a:solidFill>
                <a:srgbClr val="333333"/>
              </a:solidFill>
            </a:endParaRPr>
          </a:p>
        </p:txBody>
      </p:sp>
    </p:spTree>
    <p:extLst>
      <p:ext uri="{BB962C8B-B14F-4D97-AF65-F5344CB8AC3E}">
        <p14:creationId xmlns:p14="http://schemas.microsoft.com/office/powerpoint/2010/main" val="343238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t>Randomized Trial of Erlotinib </a:t>
            </a:r>
            <a:br>
              <a:rPr lang="en-US"/>
            </a:br>
            <a:r>
              <a:rPr lang="en-US"/>
              <a:t>in non-small cell lung cancer</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43200" y="1676400"/>
            <a:ext cx="7086600" cy="4601688"/>
          </a:xfrm>
          <a:prstGeom prst="rect">
            <a:avLst/>
          </a:prstGeom>
          <a:noFill/>
        </p:spPr>
      </p:pic>
      <p:sp>
        <p:nvSpPr>
          <p:cNvPr id="4100" name="Text Box 4"/>
          <p:cNvSpPr txBox="1">
            <a:spLocks noChangeArrowheads="1"/>
          </p:cNvSpPr>
          <p:nvPr/>
        </p:nvSpPr>
        <p:spPr bwMode="auto">
          <a:xfrm>
            <a:off x="6858023" y="6411936"/>
            <a:ext cx="2702791" cy="307777"/>
          </a:xfrm>
          <a:prstGeom prst="rect">
            <a:avLst/>
          </a:prstGeom>
          <a:noFill/>
          <a:ln w="9525">
            <a:noFill/>
            <a:miter lim="800000"/>
            <a:headEnd/>
            <a:tailEnd/>
          </a:ln>
          <a:effectLst/>
        </p:spPr>
        <p:txBody>
          <a:bodyPr wrap="none">
            <a:spAutoFit/>
          </a:bodyPr>
          <a:lstStyle/>
          <a:p>
            <a:r>
              <a:rPr lang="en-US" sz="1400">
                <a:solidFill>
                  <a:prstClr val="black"/>
                </a:solidFill>
              </a:rPr>
              <a:t>Shepherd et al NEJM 353:123-132 </a:t>
            </a:r>
          </a:p>
        </p:txBody>
      </p:sp>
      <p:sp>
        <p:nvSpPr>
          <p:cNvPr id="4101" name="Text Box 5"/>
          <p:cNvSpPr txBox="1">
            <a:spLocks noChangeArrowheads="1"/>
          </p:cNvSpPr>
          <p:nvPr/>
        </p:nvSpPr>
        <p:spPr bwMode="auto">
          <a:xfrm>
            <a:off x="6604001" y="2414611"/>
            <a:ext cx="2515532" cy="461665"/>
          </a:xfrm>
          <a:prstGeom prst="rect">
            <a:avLst/>
          </a:prstGeom>
          <a:noFill/>
          <a:ln w="9525">
            <a:noFill/>
            <a:miter lim="800000"/>
            <a:headEnd/>
            <a:tailEnd/>
          </a:ln>
          <a:effectLst/>
        </p:spPr>
        <p:txBody>
          <a:bodyPr wrap="none">
            <a:spAutoFit/>
          </a:bodyPr>
          <a:lstStyle/>
          <a:p>
            <a:r>
              <a:rPr lang="en-US" sz="2400" b="1">
                <a:solidFill>
                  <a:prstClr val="black"/>
                </a:solidFill>
              </a:rPr>
              <a:t>Response Rate 9%</a:t>
            </a:r>
          </a:p>
        </p:txBody>
      </p:sp>
      <p:pic>
        <p:nvPicPr>
          <p:cNvPr id="2" name="Picture 1">
            <a:extLst>
              <a:ext uri="{FF2B5EF4-FFF2-40B4-BE49-F238E27FC236}">
                <a16:creationId xmlns:a16="http://schemas.microsoft.com/office/drawing/2014/main" id="{75DA432F-3EE2-CE6A-FA8C-5DD6C973BFD9}"/>
              </a:ext>
            </a:extLst>
          </p:cNvPr>
          <p:cNvPicPr>
            <a:picLocks noChangeAspect="1"/>
          </p:cNvPicPr>
          <p:nvPr/>
        </p:nvPicPr>
        <p:blipFill>
          <a:blip r:embed="rId3"/>
          <a:stretch>
            <a:fillRect/>
          </a:stretch>
        </p:blipFill>
        <p:spPr>
          <a:xfrm>
            <a:off x="7022418" y="1701287"/>
            <a:ext cx="4194229" cy="1888311"/>
          </a:xfrm>
          <a:prstGeom prst="rect">
            <a:avLst/>
          </a:prstGeom>
        </p:spPr>
      </p:pic>
      <p:sp>
        <p:nvSpPr>
          <p:cNvPr id="3" name="TextBox 2">
            <a:extLst>
              <a:ext uri="{FF2B5EF4-FFF2-40B4-BE49-F238E27FC236}">
                <a16:creationId xmlns:a16="http://schemas.microsoft.com/office/drawing/2014/main" id="{02C383EB-F1B0-D75D-C5B4-BB008AAFA375}"/>
              </a:ext>
            </a:extLst>
          </p:cNvPr>
          <p:cNvSpPr txBox="1"/>
          <p:nvPr/>
        </p:nvSpPr>
        <p:spPr>
          <a:xfrm>
            <a:off x="7022417" y="3614485"/>
            <a:ext cx="4194229" cy="713324"/>
          </a:xfrm>
          <a:prstGeom prst="rect">
            <a:avLst/>
          </a:prstGeom>
          <a:noFill/>
        </p:spPr>
        <p:txBody>
          <a:bodyPr wrap="square" rtlCol="0">
            <a:spAutoFit/>
          </a:bodyPr>
          <a:lstStyle/>
          <a:p>
            <a:pPr algn="ctr"/>
            <a:r>
              <a:rPr lang="en-US" sz="4000" dirty="0">
                <a:solidFill>
                  <a:schemeClr val="accent2">
                    <a:lumMod val="75000"/>
                  </a:schemeClr>
                </a:solidFill>
                <a:latin typeface="Stencil" pitchFamily="82" charset="77"/>
              </a:rPr>
              <a:t>approved</a:t>
            </a:r>
          </a:p>
        </p:txBody>
      </p:sp>
    </p:spTree>
    <p:extLst>
      <p:ext uri="{BB962C8B-B14F-4D97-AF65-F5344CB8AC3E}">
        <p14:creationId xmlns:p14="http://schemas.microsoft.com/office/powerpoint/2010/main" val="3903530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52601" y="1371600"/>
            <a:ext cx="4311650" cy="4495800"/>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1457326"/>
            <a:ext cx="4064000" cy="4486275"/>
          </a:xfrm>
          <a:prstGeom prst="rect">
            <a:avLst/>
          </a:prstGeom>
          <a:noFill/>
          <a:ln w="9525">
            <a:noFill/>
            <a:miter lim="800000"/>
            <a:headEnd/>
            <a:tailEnd/>
          </a:ln>
        </p:spPr>
      </p:pic>
      <p:sp>
        <p:nvSpPr>
          <p:cNvPr id="55300" name="Text Box 4"/>
          <p:cNvSpPr txBox="1">
            <a:spLocks noChangeArrowheads="1"/>
          </p:cNvSpPr>
          <p:nvPr/>
        </p:nvSpPr>
        <p:spPr bwMode="auto">
          <a:xfrm>
            <a:off x="3035329" y="5969023"/>
            <a:ext cx="1920875" cy="2062103"/>
          </a:xfrm>
          <a:prstGeom prst="rect">
            <a:avLst/>
          </a:prstGeom>
          <a:noFill/>
          <a:ln w="9525">
            <a:noFill/>
            <a:miter lim="800000"/>
            <a:headEnd/>
            <a:tailEnd/>
          </a:ln>
        </p:spPr>
        <p:txBody>
          <a:bodyPr>
            <a:spAutoFit/>
          </a:bodyPr>
          <a:lstStyle/>
          <a:p>
            <a:r>
              <a:rPr lang="en-US" sz="3200">
                <a:solidFill>
                  <a:prstClr val="black"/>
                </a:solidFill>
                <a:cs typeface="Arial" pitchFamily="34" charset="0"/>
              </a:rPr>
              <a:t>Day 1			</a:t>
            </a:r>
          </a:p>
        </p:txBody>
      </p:sp>
      <p:sp>
        <p:nvSpPr>
          <p:cNvPr id="55301" name="Text Box 6"/>
          <p:cNvSpPr txBox="1">
            <a:spLocks noChangeArrowheads="1"/>
          </p:cNvSpPr>
          <p:nvPr/>
        </p:nvSpPr>
        <p:spPr bwMode="auto">
          <a:xfrm>
            <a:off x="7388241" y="6016647"/>
            <a:ext cx="1920875" cy="2062103"/>
          </a:xfrm>
          <a:prstGeom prst="rect">
            <a:avLst/>
          </a:prstGeom>
          <a:noFill/>
          <a:ln w="9525">
            <a:noFill/>
            <a:miter lim="800000"/>
            <a:headEnd/>
            <a:tailEnd/>
          </a:ln>
        </p:spPr>
        <p:txBody>
          <a:bodyPr>
            <a:spAutoFit/>
          </a:bodyPr>
          <a:lstStyle/>
          <a:p>
            <a:r>
              <a:rPr lang="en-US" sz="3200">
                <a:solidFill>
                  <a:prstClr val="black"/>
                </a:solidFill>
                <a:cs typeface="Arial" pitchFamily="34" charset="0"/>
              </a:rPr>
              <a:t>Day 5			</a:t>
            </a:r>
          </a:p>
        </p:txBody>
      </p:sp>
      <p:sp>
        <p:nvSpPr>
          <p:cNvPr id="55302" name="Text Box 5"/>
          <p:cNvSpPr txBox="1">
            <a:spLocks noChangeArrowheads="1"/>
          </p:cNvSpPr>
          <p:nvPr/>
        </p:nvSpPr>
        <p:spPr bwMode="auto">
          <a:xfrm>
            <a:off x="1524000" y="298473"/>
            <a:ext cx="9144000" cy="646331"/>
          </a:xfrm>
          <a:prstGeom prst="rect">
            <a:avLst/>
          </a:prstGeom>
          <a:noFill/>
          <a:ln w="9525">
            <a:noFill/>
            <a:miter lim="800000"/>
            <a:headEnd/>
            <a:tailEnd/>
          </a:ln>
        </p:spPr>
        <p:txBody>
          <a:bodyPr>
            <a:spAutoFit/>
          </a:bodyPr>
          <a:lstStyle/>
          <a:p>
            <a:pPr algn="ctr"/>
            <a:r>
              <a:rPr lang="en-US" sz="3600">
                <a:solidFill>
                  <a:prstClr val="black"/>
                </a:solidFill>
                <a:cs typeface="Arial" pitchFamily="34" charset="0"/>
              </a:rPr>
              <a:t>Why Are 1 in 10 Like This?</a:t>
            </a:r>
          </a:p>
        </p:txBody>
      </p:sp>
    </p:spTree>
    <p:extLst>
      <p:ext uri="{BB962C8B-B14F-4D97-AF65-F5344CB8AC3E}">
        <p14:creationId xmlns:p14="http://schemas.microsoft.com/office/powerpoint/2010/main" val="510113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9"/>
            <a:ext cx="11353800" cy="1143000"/>
          </a:xfrm>
        </p:spPr>
        <p:txBody>
          <a:bodyPr>
            <a:normAutofit/>
          </a:bodyPr>
          <a:lstStyle/>
          <a:p>
            <a:r>
              <a:rPr lang="en-US"/>
              <a:t>Clinical Factors Associated With Response to EGFR TKI</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dirty="0"/>
              <a:t>East Asian</a:t>
            </a:r>
          </a:p>
          <a:p>
            <a:pPr marL="457200" indent="-457200">
              <a:buFont typeface="Arial" panose="020B0604020202020204" pitchFamily="34" charset="0"/>
              <a:buChar char="•"/>
            </a:pPr>
            <a:r>
              <a:rPr lang="en-US" sz="3200" dirty="0"/>
              <a:t>Never Smokers</a:t>
            </a:r>
          </a:p>
          <a:p>
            <a:pPr marL="457200" indent="-457200">
              <a:buFont typeface="Arial" panose="020B0604020202020204" pitchFamily="34" charset="0"/>
              <a:buChar char="•"/>
            </a:pPr>
            <a:r>
              <a:rPr lang="en-US" sz="3200" dirty="0"/>
              <a:t>Tumors with adenocarcinoma histology</a:t>
            </a:r>
          </a:p>
          <a:p>
            <a:endParaRPr lang="en-US" sz="3200" dirty="0"/>
          </a:p>
          <a:p>
            <a:endParaRPr lang="en-US" sz="3200" dirty="0"/>
          </a:p>
        </p:txBody>
      </p:sp>
    </p:spTree>
    <p:extLst>
      <p:ext uri="{BB962C8B-B14F-4D97-AF65-F5344CB8AC3E}">
        <p14:creationId xmlns:p14="http://schemas.microsoft.com/office/powerpoint/2010/main" val="719042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cstate="print"/>
          <a:srcRect/>
          <a:stretch>
            <a:fillRect/>
          </a:stretch>
        </p:blipFill>
        <p:spPr bwMode="auto">
          <a:xfrm>
            <a:off x="2133600" y="1676400"/>
            <a:ext cx="3592848" cy="2590800"/>
          </a:xfrm>
          <a:prstGeom prst="rect">
            <a:avLst/>
          </a:prstGeom>
          <a:noFill/>
          <a:ln w="9525">
            <a:noFill/>
            <a:miter lim="800000"/>
            <a:headEnd/>
            <a:tailEnd/>
          </a:ln>
        </p:spPr>
      </p:pic>
      <p:sp>
        <p:nvSpPr>
          <p:cNvPr id="5" name="Text Box 8"/>
          <p:cNvSpPr txBox="1">
            <a:spLocks noChangeArrowheads="1"/>
          </p:cNvSpPr>
          <p:nvPr/>
        </p:nvSpPr>
        <p:spPr bwMode="auto">
          <a:xfrm>
            <a:off x="1216850" y="914424"/>
            <a:ext cx="6234400" cy="954107"/>
          </a:xfrm>
          <a:prstGeom prst="rect">
            <a:avLst/>
          </a:prstGeom>
          <a:noFill/>
          <a:ln w="9525">
            <a:noFill/>
            <a:miter lim="800000"/>
            <a:headEnd/>
            <a:tailEnd/>
          </a:ln>
        </p:spPr>
        <p:txBody>
          <a:bodyPr wrap="none">
            <a:spAutoFit/>
          </a:bodyPr>
          <a:lstStyle/>
          <a:p>
            <a:pPr algn="ctr"/>
            <a:r>
              <a:rPr lang="en-US" sz="2800" b="1" dirty="0"/>
              <a:t>Epidermal Growth Factor Receptor </a:t>
            </a:r>
          </a:p>
          <a:p>
            <a:pPr algn="ctr"/>
            <a:endParaRPr lang="en-US" sz="2800" b="1" dirty="0"/>
          </a:p>
        </p:txBody>
      </p:sp>
      <p:cxnSp>
        <p:nvCxnSpPr>
          <p:cNvPr id="7" name="Straight Arrow Connector 6"/>
          <p:cNvCxnSpPr/>
          <p:nvPr/>
        </p:nvCxnSpPr>
        <p:spPr>
          <a:xfrm>
            <a:off x="6019800" y="2819400"/>
            <a:ext cx="13716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29400" y="4191022"/>
            <a:ext cx="3657600" cy="2332039"/>
          </a:xfrm>
          <a:prstGeom prst="rect">
            <a:avLst/>
          </a:prstGeom>
          <a:noFill/>
          <a:ln w="9525">
            <a:noFill/>
            <a:miter lim="800000"/>
            <a:headEnd/>
            <a:tailEnd/>
          </a:ln>
        </p:spPr>
      </p:pic>
    </p:spTree>
    <p:extLst>
      <p:ext uri="{BB962C8B-B14F-4D97-AF65-F5344CB8AC3E}">
        <p14:creationId xmlns:p14="http://schemas.microsoft.com/office/powerpoint/2010/main" val="318801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2895" y="2633521"/>
            <a:ext cx="6732587" cy="1933575"/>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pic>
        <p:nvPicPr>
          <p:cNvPr id="109572"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57638" y="433410"/>
            <a:ext cx="3981450" cy="2038351"/>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pic>
        <p:nvPicPr>
          <p:cNvPr id="109573" name="Picture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741645" y="4735191"/>
            <a:ext cx="6415087" cy="1446212"/>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5737970" y="6249079"/>
            <a:ext cx="4884634" cy="553998"/>
          </a:xfrm>
          <a:prstGeom prst="rect">
            <a:avLst/>
          </a:prstGeom>
          <a:noFill/>
        </p:spPr>
        <p:txBody>
          <a:bodyPr wrap="square" rtlCol="0">
            <a:spAutoFit/>
          </a:bodyPr>
          <a:lstStyle/>
          <a:p>
            <a:pPr algn="r"/>
            <a:r>
              <a:rPr lang="en-US" sz="1000">
                <a:solidFill>
                  <a:prstClr val="white"/>
                </a:solidFill>
              </a:rPr>
              <a:t>Paez JG, et al. </a:t>
            </a:r>
            <a:r>
              <a:rPr lang="fr-FR" sz="1000" i="1">
                <a:solidFill>
                  <a:prstClr val="white"/>
                </a:solidFill>
              </a:rPr>
              <a:t>Science. </a:t>
            </a:r>
            <a:r>
              <a:rPr lang="fr-FR" sz="1000">
                <a:solidFill>
                  <a:prstClr val="white"/>
                </a:solidFill>
              </a:rPr>
              <a:t>2004;304(5676):1497-1500.</a:t>
            </a:r>
          </a:p>
          <a:p>
            <a:pPr algn="r"/>
            <a:r>
              <a:rPr lang="fr-FR" sz="1000">
                <a:solidFill>
                  <a:prstClr val="white"/>
                </a:solidFill>
              </a:rPr>
              <a:t>Lynch TJ, et al. </a:t>
            </a:r>
            <a:r>
              <a:rPr lang="en-US" sz="1000" i="1">
                <a:solidFill>
                  <a:prstClr val="white"/>
                </a:solidFill>
              </a:rPr>
              <a:t>N Engl J Med. </a:t>
            </a:r>
            <a:r>
              <a:rPr lang="en-US" sz="1000">
                <a:solidFill>
                  <a:prstClr val="white"/>
                </a:solidFill>
              </a:rPr>
              <a:t>2004;350(21):2129-2139.</a:t>
            </a:r>
          </a:p>
          <a:p>
            <a:pPr algn="r"/>
            <a:r>
              <a:rPr lang="en-US" sz="1000">
                <a:solidFill>
                  <a:prstClr val="white"/>
                </a:solidFill>
              </a:rPr>
              <a:t>Pao W, et al</a:t>
            </a:r>
            <a:r>
              <a:rPr lang="en-US" sz="1000" i="1">
                <a:solidFill>
                  <a:prstClr val="white"/>
                </a:solidFill>
              </a:rPr>
              <a:t>.</a:t>
            </a:r>
            <a:r>
              <a:rPr lang="pl-PL" sz="1000" i="1">
                <a:solidFill>
                  <a:prstClr val="white"/>
                </a:solidFill>
              </a:rPr>
              <a:t> Proc Natl Acad Sci U S A. </a:t>
            </a:r>
            <a:r>
              <a:rPr lang="pl-PL" sz="1000">
                <a:solidFill>
                  <a:prstClr val="white"/>
                </a:solidFill>
              </a:rPr>
              <a:t>2004;101(36):13306-</a:t>
            </a:r>
            <a:r>
              <a:rPr lang="en-US" sz="1000">
                <a:solidFill>
                  <a:prstClr val="white"/>
                </a:solidFill>
              </a:rPr>
              <a:t>133</a:t>
            </a:r>
            <a:r>
              <a:rPr lang="pl-PL" sz="1000">
                <a:solidFill>
                  <a:prstClr val="white"/>
                </a:solidFill>
              </a:rPr>
              <a:t>11. </a:t>
            </a:r>
            <a:r>
              <a:rPr lang="en-US" sz="1000">
                <a:solidFill>
                  <a:prstClr val="white"/>
                </a:solidFill>
              </a:rPr>
              <a:t>   </a:t>
            </a:r>
            <a:r>
              <a:rPr lang="fr-FR" sz="1000">
                <a:solidFill>
                  <a:prstClr val="white"/>
                </a:solidFill>
              </a:rPr>
              <a:t> </a:t>
            </a:r>
            <a:endParaRPr lang="en-US" sz="1000">
              <a:solidFill>
                <a:prstClr val="white"/>
              </a:solidFill>
            </a:endParaRPr>
          </a:p>
        </p:txBody>
      </p:sp>
      <p:sp>
        <p:nvSpPr>
          <p:cNvPr id="2" name="TextBox 1"/>
          <p:cNvSpPr txBox="1"/>
          <p:nvPr/>
        </p:nvSpPr>
        <p:spPr>
          <a:xfrm>
            <a:off x="7391412" y="6172200"/>
            <a:ext cx="1016624"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a:solidFill>
                  <a:prstClr val="black"/>
                </a:solidFill>
              </a:rPr>
              <a:t>2004</a:t>
            </a:r>
          </a:p>
        </p:txBody>
      </p:sp>
    </p:spTree>
    <p:extLst>
      <p:ext uri="{BB962C8B-B14F-4D97-AF65-F5344CB8AC3E}">
        <p14:creationId xmlns:p14="http://schemas.microsoft.com/office/powerpoint/2010/main" val="3662527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7986713" y="1538304"/>
            <a:ext cx="1943100" cy="162877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b="1">
              <a:solidFill>
                <a:prstClr val="black"/>
              </a:solidFill>
            </a:endParaRPr>
          </a:p>
        </p:txBody>
      </p:sp>
      <p:sp>
        <p:nvSpPr>
          <p:cNvPr id="4" name="Oval 3"/>
          <p:cNvSpPr/>
          <p:nvPr/>
        </p:nvSpPr>
        <p:spPr>
          <a:xfrm>
            <a:off x="3376613" y="1538304"/>
            <a:ext cx="1943100" cy="162877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a:solidFill>
                <a:prstClr val="black"/>
              </a:solidFill>
            </a:endParaRPr>
          </a:p>
        </p:txBody>
      </p:sp>
      <p:sp>
        <p:nvSpPr>
          <p:cNvPr id="19459" name="Title 1"/>
          <p:cNvSpPr>
            <a:spLocks noGrp="1"/>
          </p:cNvSpPr>
          <p:nvPr>
            <p:ph type="title"/>
          </p:nvPr>
        </p:nvSpPr>
        <p:spPr>
          <a:xfrm>
            <a:off x="856344" y="334819"/>
            <a:ext cx="9828439" cy="1365321"/>
          </a:xfrm>
        </p:spPr>
        <p:txBody>
          <a:bodyPr>
            <a:normAutofit/>
          </a:bodyPr>
          <a:lstStyle/>
          <a:p>
            <a:r>
              <a:rPr lang="en-US" dirty="0">
                <a:latin typeface="Calibri" panose="020F0502020204030204" pitchFamily="34" charset="0"/>
                <a:cs typeface="Calibri" panose="020F0502020204030204" pitchFamily="34" charset="0"/>
              </a:rPr>
              <a:t>EGFR mutations in Non-small cell lung cancer</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pic>
        <p:nvPicPr>
          <p:cNvPr id="19460"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44700" y="2892425"/>
            <a:ext cx="7886700" cy="67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TextBox 4"/>
          <p:cNvSpPr txBox="1">
            <a:spLocks noChangeArrowheads="1"/>
          </p:cNvSpPr>
          <p:nvPr/>
        </p:nvSpPr>
        <p:spPr bwMode="auto">
          <a:xfrm>
            <a:off x="8636001" y="1700213"/>
            <a:ext cx="95571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r>
              <a:rPr lang="en-US" sz="2000" b="1">
                <a:solidFill>
                  <a:prstClr val="black"/>
                </a:solidFill>
                <a:latin typeface="+mn-lt"/>
              </a:rPr>
              <a:t>L858R</a:t>
            </a:r>
          </a:p>
        </p:txBody>
      </p:sp>
      <p:sp>
        <p:nvSpPr>
          <p:cNvPr id="19462" name="TextBox 5"/>
          <p:cNvSpPr txBox="1">
            <a:spLocks noChangeArrowheads="1"/>
          </p:cNvSpPr>
          <p:nvPr/>
        </p:nvSpPr>
        <p:spPr bwMode="auto">
          <a:xfrm>
            <a:off x="3727188" y="1700213"/>
            <a:ext cx="133882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pPr algn="ctr"/>
            <a:r>
              <a:rPr lang="en-US" sz="2000" b="1" dirty="0">
                <a:solidFill>
                  <a:prstClr val="black"/>
                </a:solidFill>
                <a:latin typeface="+mn-lt"/>
              </a:rPr>
              <a:t>Exon 19 </a:t>
            </a:r>
          </a:p>
          <a:p>
            <a:pPr algn="ctr"/>
            <a:r>
              <a:rPr lang="en-US" sz="2000" b="1" dirty="0">
                <a:solidFill>
                  <a:prstClr val="black"/>
                </a:solidFill>
                <a:latin typeface="+mn-lt"/>
              </a:rPr>
              <a:t>Deletions</a:t>
            </a:r>
          </a:p>
        </p:txBody>
      </p:sp>
      <p:cxnSp>
        <p:nvCxnSpPr>
          <p:cNvPr id="9" name="Straight Arrow Connector 8"/>
          <p:cNvCxnSpPr/>
          <p:nvPr/>
        </p:nvCxnSpPr>
        <p:spPr>
          <a:xfrm>
            <a:off x="4240213" y="2408244"/>
            <a:ext cx="0" cy="4841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9155113" y="2184404"/>
            <a:ext cx="0" cy="6254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467" name="TextBox 13"/>
          <p:cNvSpPr txBox="1">
            <a:spLocks noChangeArrowheads="1"/>
          </p:cNvSpPr>
          <p:nvPr/>
        </p:nvSpPr>
        <p:spPr bwMode="auto">
          <a:xfrm>
            <a:off x="666428" y="4200525"/>
            <a:ext cx="10886944"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pPr marL="342900" indent="-342900">
              <a:buFont typeface="Arial" panose="020B0604020202020204" pitchFamily="34" charset="0"/>
              <a:buChar char="•"/>
            </a:pPr>
            <a:r>
              <a:rPr lang="en-US" sz="2400" b="1" dirty="0">
                <a:solidFill>
                  <a:prstClr val="black"/>
                </a:solidFill>
                <a:latin typeface="+mn-lt"/>
                <a:cs typeface="Calibri" panose="020F0502020204030204" pitchFamily="34" charset="0"/>
              </a:rPr>
              <a:t>Clearly associated with response to EGFR TKI</a:t>
            </a:r>
          </a:p>
          <a:p>
            <a:pPr marL="342900" indent="-342900">
              <a:buFont typeface="Arial" panose="020B0604020202020204" pitchFamily="34" charset="0"/>
              <a:buChar char="•"/>
            </a:pPr>
            <a:r>
              <a:rPr lang="en-US" sz="2400" b="1" dirty="0">
                <a:solidFill>
                  <a:prstClr val="black"/>
                </a:solidFill>
                <a:latin typeface="+mn-lt"/>
                <a:cs typeface="Calibri" panose="020F0502020204030204" pitchFamily="34" charset="0"/>
              </a:rPr>
              <a:t>Activating mutations (constitutive activation of EGFR signaling)</a:t>
            </a:r>
          </a:p>
          <a:p>
            <a:pPr marL="342900" indent="-342900">
              <a:buFont typeface="Arial" panose="020B0604020202020204" pitchFamily="34" charset="0"/>
              <a:buChar char="•"/>
            </a:pPr>
            <a:r>
              <a:rPr lang="en-US" sz="2400" b="1" dirty="0">
                <a:solidFill>
                  <a:prstClr val="black"/>
                </a:solidFill>
                <a:latin typeface="+mn-lt"/>
                <a:cs typeface="Calibri" panose="020F0502020204030204" pitchFamily="34" charset="0"/>
              </a:rPr>
              <a:t>Introducing and expressing these mutations in mouse lungs causes lung cancers to develop</a:t>
            </a:r>
          </a:p>
          <a:p>
            <a:pPr marL="342900" indent="-342900">
              <a:buFont typeface="Arial" panose="020B0604020202020204" pitchFamily="34" charset="0"/>
              <a:buChar char="•"/>
            </a:pPr>
            <a:endParaRPr lang="en-US" sz="2400" b="1" dirty="0">
              <a:solidFill>
                <a:prstClr val="black"/>
              </a:solidFill>
              <a:latin typeface="+mn-lt"/>
              <a:cs typeface="Calibri" panose="020F0502020204030204" pitchFamily="34" charset="0"/>
            </a:endParaRPr>
          </a:p>
        </p:txBody>
      </p:sp>
    </p:spTree>
    <p:extLst>
      <p:ext uri="{BB962C8B-B14F-4D97-AF65-F5344CB8AC3E}">
        <p14:creationId xmlns:p14="http://schemas.microsoft.com/office/powerpoint/2010/main" val="330554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sz="3000" dirty="0"/>
              <a:t>EGFR TKI vs Carboplatin - Paclitaxel</a:t>
            </a:r>
            <a:br>
              <a:rPr lang="en-US" sz="3000" dirty="0"/>
            </a:br>
            <a:r>
              <a:rPr lang="en-US" sz="3000" dirty="0"/>
              <a:t>in Never- or Light Ex-Smokers</a:t>
            </a:r>
          </a:p>
        </p:txBody>
      </p:sp>
      <p:sp>
        <p:nvSpPr>
          <p:cNvPr id="90115" name="Footer Placeholder 16"/>
          <p:cNvSpPr>
            <a:spLocks noGrp="1"/>
          </p:cNvSpPr>
          <p:nvPr>
            <p:ph type="ftr" sz="quarter" idx="11"/>
          </p:nvPr>
        </p:nvSpPr>
        <p:spPr>
          <a:xfrm>
            <a:off x="7315199" y="6356367"/>
            <a:ext cx="3318387" cy="365125"/>
          </a:xfrm>
          <a:noFill/>
          <a:ln>
            <a:noFill/>
          </a:ln>
        </p:spPr>
        <p:txBody>
          <a:bodyPr/>
          <a:lstStyle/>
          <a:p>
            <a:r>
              <a:rPr lang="en-US" sz="1600" i="1" dirty="0" err="1">
                <a:solidFill>
                  <a:prstClr val="black"/>
                </a:solidFill>
              </a:rPr>
              <a:t>Mok</a:t>
            </a:r>
            <a:r>
              <a:rPr lang="en-US" sz="1600" i="1" dirty="0">
                <a:solidFill>
                  <a:prstClr val="black"/>
                </a:solidFill>
              </a:rPr>
              <a:t> T et al. N </a:t>
            </a:r>
            <a:r>
              <a:rPr lang="en-US" sz="1600" i="1" dirty="0" err="1">
                <a:solidFill>
                  <a:prstClr val="black"/>
                </a:solidFill>
              </a:rPr>
              <a:t>Engl</a:t>
            </a:r>
            <a:r>
              <a:rPr lang="en-US" sz="1600" i="1" dirty="0">
                <a:solidFill>
                  <a:prstClr val="black"/>
                </a:solidFill>
              </a:rPr>
              <a:t> J Med. 2009</a:t>
            </a:r>
          </a:p>
        </p:txBody>
      </p:sp>
      <p:sp>
        <p:nvSpPr>
          <p:cNvPr id="90118" name="AutoShape 4"/>
          <p:cNvSpPr>
            <a:spLocks noChangeArrowheads="1"/>
          </p:cNvSpPr>
          <p:nvPr/>
        </p:nvSpPr>
        <p:spPr bwMode="auto">
          <a:xfrm>
            <a:off x="1084880" y="2062932"/>
            <a:ext cx="5193681" cy="2962513"/>
          </a:xfrm>
          <a:prstGeom prst="roundRect">
            <a:avLst>
              <a:gd name="adj" fmla="val 16667"/>
            </a:avLst>
          </a:prstGeom>
          <a:noFill/>
          <a:ln w="28575" algn="ctr">
            <a:solidFill>
              <a:schemeClr val="tx1"/>
            </a:solidFill>
            <a:round/>
            <a:headEnd/>
            <a:tailEnd/>
          </a:ln>
        </p:spPr>
        <p:txBody>
          <a:bodyPr wrap="square" lIns="0" rIns="0" anchor="ctr">
            <a:spAutoFit/>
          </a:bodyPr>
          <a:lstStyle/>
          <a:p>
            <a:pPr marL="292100" indent="-180975">
              <a:buClr>
                <a:srgbClr val="C0504D"/>
              </a:buClr>
              <a:buFont typeface="Arial" pitchFamily="34" charset="0"/>
              <a:buChar char="•"/>
            </a:pPr>
            <a:r>
              <a:rPr lang="en-US" sz="2400">
                <a:solidFill>
                  <a:prstClr val="black"/>
                </a:solidFill>
              </a:rPr>
              <a:t>Measurable Stage IIIB or IV</a:t>
            </a:r>
          </a:p>
          <a:p>
            <a:pPr marL="292100" indent="-180975">
              <a:buClr>
                <a:srgbClr val="C0504D"/>
              </a:buClr>
              <a:buFont typeface="Arial" pitchFamily="34" charset="0"/>
              <a:buChar char="•"/>
            </a:pPr>
            <a:r>
              <a:rPr lang="en-US" sz="2400" err="1">
                <a:solidFill>
                  <a:prstClr val="black"/>
                </a:solidFill>
              </a:rPr>
              <a:t>Adenocarcinoma</a:t>
            </a:r>
            <a:r>
              <a:rPr lang="en-US" sz="2400">
                <a:solidFill>
                  <a:prstClr val="black"/>
                </a:solidFill>
              </a:rPr>
              <a:t> histology</a:t>
            </a:r>
          </a:p>
          <a:p>
            <a:pPr marL="292100" indent="-180975">
              <a:buClr>
                <a:srgbClr val="C0504D"/>
              </a:buClr>
              <a:buFont typeface="Arial" pitchFamily="34" charset="0"/>
              <a:buChar char="•"/>
            </a:pPr>
            <a:r>
              <a:rPr lang="en-US" sz="2400">
                <a:solidFill>
                  <a:prstClr val="black"/>
                </a:solidFill>
              </a:rPr>
              <a:t>No prior chemotherapy</a:t>
            </a:r>
          </a:p>
          <a:p>
            <a:pPr marL="292100" indent="-180975">
              <a:buClr>
                <a:srgbClr val="C0504D"/>
              </a:buClr>
              <a:buFont typeface="Arial" pitchFamily="34" charset="0"/>
              <a:buChar char="•"/>
            </a:pPr>
            <a:r>
              <a:rPr lang="en-US" sz="2400">
                <a:solidFill>
                  <a:prstClr val="black"/>
                </a:solidFill>
              </a:rPr>
              <a:t>PS 0-2</a:t>
            </a:r>
          </a:p>
          <a:p>
            <a:pPr marL="292100" indent="-180975">
              <a:buClr>
                <a:srgbClr val="C0504D"/>
              </a:buClr>
              <a:buFont typeface="Arial" pitchFamily="34" charset="0"/>
              <a:buChar char="•"/>
            </a:pPr>
            <a:r>
              <a:rPr lang="en-US" sz="2400">
                <a:solidFill>
                  <a:prstClr val="black"/>
                </a:solidFill>
              </a:rPr>
              <a:t>&lt;100 cigarettes/lifetime or &lt;10 pack- years and stopped ≥15 years prior</a:t>
            </a:r>
          </a:p>
        </p:txBody>
      </p:sp>
      <p:sp>
        <p:nvSpPr>
          <p:cNvPr id="90119" name="AutoShape 5"/>
          <p:cNvSpPr>
            <a:spLocks noChangeArrowheads="1"/>
          </p:cNvSpPr>
          <p:nvPr/>
        </p:nvSpPr>
        <p:spPr bwMode="auto">
          <a:xfrm>
            <a:off x="6430963" y="2630488"/>
            <a:ext cx="461963" cy="1981200"/>
          </a:xfrm>
          <a:prstGeom prst="roundRect">
            <a:avLst>
              <a:gd name="adj" fmla="val 16667"/>
            </a:avLst>
          </a:prstGeom>
          <a:noFill/>
          <a:ln w="28575" algn="ctr">
            <a:solidFill>
              <a:schemeClr val="tx1"/>
            </a:solidFill>
            <a:round/>
            <a:headEnd/>
            <a:tailEnd/>
          </a:ln>
        </p:spPr>
        <p:txBody>
          <a:bodyPr wrap="none" tIns="0" bIns="0" anchor="ctr"/>
          <a:lstStyle/>
          <a:p>
            <a:pPr marL="285750" indent="-285750" algn="ctr">
              <a:lnSpc>
                <a:spcPct val="80000"/>
              </a:lnSpc>
              <a:buClr>
                <a:prstClr val="black"/>
              </a:buClr>
            </a:pPr>
            <a:endParaRPr lang="en-US" sz="1400" b="1">
              <a:solidFill>
                <a:prstClr val="black"/>
              </a:solidFill>
              <a:latin typeface="Tahoma" pitchFamily="1" charset="0"/>
            </a:endParaRPr>
          </a:p>
          <a:p>
            <a:pPr marL="285750" indent="-285750" algn="ctr">
              <a:lnSpc>
                <a:spcPct val="80000"/>
              </a:lnSpc>
              <a:buClr>
                <a:prstClr val="black"/>
              </a:buClr>
            </a:pPr>
            <a:r>
              <a:rPr lang="en-US" sz="1400" b="1">
                <a:solidFill>
                  <a:prstClr val="black"/>
                </a:solidFill>
              </a:rPr>
              <a:t>R</a:t>
            </a:r>
          </a:p>
          <a:p>
            <a:pPr marL="285750" indent="-285750" algn="ctr">
              <a:lnSpc>
                <a:spcPct val="80000"/>
              </a:lnSpc>
              <a:buClr>
                <a:prstClr val="black"/>
              </a:buClr>
            </a:pPr>
            <a:r>
              <a:rPr lang="en-US" sz="1400" b="1">
                <a:solidFill>
                  <a:prstClr val="black"/>
                </a:solidFill>
              </a:rPr>
              <a:t>A</a:t>
            </a:r>
          </a:p>
          <a:p>
            <a:pPr marL="285750" indent="-285750" algn="ctr">
              <a:lnSpc>
                <a:spcPct val="80000"/>
              </a:lnSpc>
              <a:buClr>
                <a:prstClr val="black"/>
              </a:buClr>
            </a:pPr>
            <a:r>
              <a:rPr lang="en-US" sz="1400" b="1">
                <a:solidFill>
                  <a:prstClr val="black"/>
                </a:solidFill>
              </a:rPr>
              <a:t>N</a:t>
            </a:r>
          </a:p>
          <a:p>
            <a:pPr marL="285750" indent="-285750" algn="ctr">
              <a:lnSpc>
                <a:spcPct val="80000"/>
              </a:lnSpc>
              <a:buClr>
                <a:prstClr val="black"/>
              </a:buClr>
            </a:pPr>
            <a:r>
              <a:rPr lang="en-US" sz="1400" b="1">
                <a:solidFill>
                  <a:prstClr val="black"/>
                </a:solidFill>
              </a:rPr>
              <a:t>D</a:t>
            </a:r>
          </a:p>
          <a:p>
            <a:pPr marL="285750" indent="-285750" algn="ctr">
              <a:lnSpc>
                <a:spcPct val="80000"/>
              </a:lnSpc>
              <a:buClr>
                <a:prstClr val="black"/>
              </a:buClr>
            </a:pPr>
            <a:r>
              <a:rPr lang="en-US" sz="1400" b="1">
                <a:solidFill>
                  <a:prstClr val="black"/>
                </a:solidFill>
              </a:rPr>
              <a:t>O</a:t>
            </a:r>
          </a:p>
          <a:p>
            <a:pPr marL="285750" indent="-285750" algn="ctr">
              <a:lnSpc>
                <a:spcPct val="80000"/>
              </a:lnSpc>
              <a:buClr>
                <a:prstClr val="black"/>
              </a:buClr>
            </a:pPr>
            <a:r>
              <a:rPr lang="en-US" sz="1400" b="1">
                <a:solidFill>
                  <a:prstClr val="black"/>
                </a:solidFill>
              </a:rPr>
              <a:t>M</a:t>
            </a:r>
          </a:p>
          <a:p>
            <a:pPr marL="285750" indent="-285750" algn="ctr">
              <a:lnSpc>
                <a:spcPct val="80000"/>
              </a:lnSpc>
              <a:buClr>
                <a:prstClr val="black"/>
              </a:buClr>
            </a:pPr>
            <a:r>
              <a:rPr lang="en-US" sz="1400" b="1">
                <a:solidFill>
                  <a:prstClr val="black"/>
                </a:solidFill>
              </a:rPr>
              <a:t>I</a:t>
            </a:r>
          </a:p>
          <a:p>
            <a:pPr marL="285750" indent="-285750" algn="ctr">
              <a:lnSpc>
                <a:spcPct val="80000"/>
              </a:lnSpc>
              <a:buClr>
                <a:prstClr val="black"/>
              </a:buClr>
            </a:pPr>
            <a:r>
              <a:rPr lang="en-US" sz="1400" b="1">
                <a:solidFill>
                  <a:prstClr val="black"/>
                </a:solidFill>
              </a:rPr>
              <a:t>Z</a:t>
            </a:r>
          </a:p>
          <a:p>
            <a:pPr marL="285750" indent="-285750" algn="ctr">
              <a:lnSpc>
                <a:spcPct val="80000"/>
              </a:lnSpc>
              <a:buClr>
                <a:prstClr val="black"/>
              </a:buClr>
            </a:pPr>
            <a:r>
              <a:rPr lang="en-US" sz="1400" b="1">
                <a:solidFill>
                  <a:prstClr val="black"/>
                </a:solidFill>
              </a:rPr>
              <a:t>E</a:t>
            </a:r>
          </a:p>
          <a:p>
            <a:pPr marL="285750" indent="-285750" algn="ctr">
              <a:lnSpc>
                <a:spcPct val="80000"/>
              </a:lnSpc>
              <a:buClr>
                <a:prstClr val="black"/>
              </a:buClr>
            </a:pPr>
            <a:endParaRPr lang="en-US" sz="1400" b="1">
              <a:solidFill>
                <a:prstClr val="black"/>
              </a:solidFill>
              <a:latin typeface="Tahoma" pitchFamily="1" charset="0"/>
            </a:endParaRPr>
          </a:p>
        </p:txBody>
      </p:sp>
      <p:sp>
        <p:nvSpPr>
          <p:cNvPr id="90120" name="AutoShape 8"/>
          <p:cNvSpPr>
            <a:spLocks noChangeAspect="1" noChangeArrowheads="1"/>
          </p:cNvSpPr>
          <p:nvPr/>
        </p:nvSpPr>
        <p:spPr bwMode="auto">
          <a:xfrm>
            <a:off x="7346197" y="2633751"/>
            <a:ext cx="4503250" cy="510778"/>
          </a:xfrm>
          <a:prstGeom prst="roundRect">
            <a:avLst>
              <a:gd name="adj" fmla="val 16667"/>
            </a:avLst>
          </a:prstGeom>
          <a:noFill/>
          <a:ln w="12700" algn="ctr">
            <a:solidFill>
              <a:schemeClr val="tx1"/>
            </a:solidFill>
            <a:round/>
            <a:headEnd/>
            <a:tailEnd/>
          </a:ln>
        </p:spPr>
        <p:txBody>
          <a:bodyPr wrap="square" lIns="0" rIns="0" anchor="ctr">
            <a:spAutoFit/>
          </a:bodyPr>
          <a:lstStyle/>
          <a:p>
            <a:pPr marL="285750" indent="-285750" algn="ctr">
              <a:buClr>
                <a:prstClr val="black"/>
              </a:buClr>
            </a:pPr>
            <a:r>
              <a:rPr lang="en-US" sz="2400" err="1">
                <a:solidFill>
                  <a:prstClr val="black"/>
                </a:solidFill>
              </a:rPr>
              <a:t>Gefitinib</a:t>
            </a:r>
            <a:r>
              <a:rPr lang="en-US" sz="2400">
                <a:solidFill>
                  <a:prstClr val="black"/>
                </a:solidFill>
              </a:rPr>
              <a:t> 250 mg/day</a:t>
            </a:r>
          </a:p>
        </p:txBody>
      </p:sp>
      <p:sp>
        <p:nvSpPr>
          <p:cNvPr id="90121" name="AutoShape 9"/>
          <p:cNvSpPr>
            <a:spLocks noChangeArrowheads="1"/>
          </p:cNvSpPr>
          <p:nvPr/>
        </p:nvSpPr>
        <p:spPr bwMode="auto">
          <a:xfrm>
            <a:off x="7315200" y="3734741"/>
            <a:ext cx="4556502" cy="1295401"/>
          </a:xfrm>
          <a:prstGeom prst="roundRect">
            <a:avLst>
              <a:gd name="adj" fmla="val 16667"/>
            </a:avLst>
          </a:prstGeom>
          <a:noFill/>
          <a:ln w="12700" algn="ctr">
            <a:solidFill>
              <a:schemeClr val="tx1"/>
            </a:solidFill>
            <a:round/>
            <a:headEnd/>
            <a:tailEnd/>
          </a:ln>
        </p:spPr>
        <p:txBody>
          <a:bodyPr anchor="ctr"/>
          <a:lstStyle/>
          <a:p>
            <a:pPr marL="285750" indent="-285750" algn="ctr">
              <a:buClr>
                <a:prstClr val="black"/>
              </a:buClr>
            </a:pPr>
            <a:r>
              <a:rPr lang="en-US" sz="2400" err="1">
                <a:solidFill>
                  <a:prstClr val="black"/>
                </a:solidFill>
              </a:rPr>
              <a:t>Carboplatin</a:t>
            </a:r>
            <a:r>
              <a:rPr lang="en-US" sz="2400">
                <a:solidFill>
                  <a:prstClr val="black"/>
                </a:solidFill>
              </a:rPr>
              <a:t> AUC 5 or 6</a:t>
            </a:r>
          </a:p>
          <a:p>
            <a:pPr marL="285750" indent="-285750" algn="ctr">
              <a:buClr>
                <a:prstClr val="black"/>
              </a:buClr>
            </a:pPr>
            <a:r>
              <a:rPr lang="en-US" sz="2400" err="1">
                <a:solidFill>
                  <a:prstClr val="black"/>
                </a:solidFill>
              </a:rPr>
              <a:t>Paclitaxel</a:t>
            </a:r>
            <a:r>
              <a:rPr lang="en-US" sz="2400">
                <a:solidFill>
                  <a:prstClr val="black"/>
                </a:solidFill>
              </a:rPr>
              <a:t> 200 mg/m</a:t>
            </a:r>
            <a:r>
              <a:rPr lang="en-US" sz="2400" baseline="30000">
                <a:solidFill>
                  <a:prstClr val="black"/>
                </a:solidFill>
              </a:rPr>
              <a:t>2</a:t>
            </a:r>
          </a:p>
          <a:p>
            <a:pPr marL="285750" indent="-285750" algn="ctr">
              <a:buClr>
                <a:prstClr val="black"/>
              </a:buClr>
            </a:pPr>
            <a:r>
              <a:rPr lang="en-US" sz="2400">
                <a:solidFill>
                  <a:prstClr val="black"/>
                </a:solidFill>
              </a:rPr>
              <a:t>q3wk (max 6 cycles)</a:t>
            </a:r>
          </a:p>
        </p:txBody>
      </p:sp>
      <p:sp>
        <p:nvSpPr>
          <p:cNvPr id="10" name="Right Arrow 9"/>
          <p:cNvSpPr/>
          <p:nvPr/>
        </p:nvSpPr>
        <p:spPr>
          <a:xfrm>
            <a:off x="6964362" y="2495279"/>
            <a:ext cx="438228" cy="82100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prstClr val="black"/>
              </a:solidFill>
            </a:endParaRPr>
          </a:p>
        </p:txBody>
      </p:sp>
      <p:sp>
        <p:nvSpPr>
          <p:cNvPr id="11" name="Right Arrow 10"/>
          <p:cNvSpPr/>
          <p:nvPr/>
        </p:nvSpPr>
        <p:spPr>
          <a:xfrm>
            <a:off x="6964362" y="3904333"/>
            <a:ext cx="438228" cy="82100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prstClr val="black"/>
              </a:solidFill>
            </a:endParaRPr>
          </a:p>
        </p:txBody>
      </p:sp>
    </p:spTree>
    <p:extLst>
      <p:ext uri="{BB962C8B-B14F-4D97-AF65-F5344CB8AC3E}">
        <p14:creationId xmlns:p14="http://schemas.microsoft.com/office/powerpoint/2010/main" val="3225741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idx="4294967295"/>
          </p:nvPr>
        </p:nvSpPr>
        <p:spPr>
          <a:xfrm>
            <a:off x="1524000" y="381000"/>
            <a:ext cx="9144000" cy="954088"/>
          </a:xfrm>
        </p:spPr>
        <p:txBody>
          <a:bodyPr>
            <a:normAutofit/>
          </a:bodyPr>
          <a:lstStyle/>
          <a:p>
            <a:pPr eaLnBrk="1" hangingPunct="1"/>
            <a:r>
              <a:rPr lang="en-US" sz="3200" dirty="0"/>
              <a:t>EGFR TKI vs Chemotherapy</a:t>
            </a:r>
            <a:br>
              <a:rPr lang="en-US" sz="3200" dirty="0"/>
            </a:br>
            <a:r>
              <a:rPr lang="en-US" sz="3200" dirty="0"/>
              <a:t>(Carboplatin-Paclitaxel)</a:t>
            </a:r>
          </a:p>
        </p:txBody>
      </p:sp>
      <p:pic>
        <p:nvPicPr>
          <p:cNvPr id="22016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127" y="1922462"/>
            <a:ext cx="5197537" cy="3889401"/>
          </a:xfrm>
          <a:prstGeom prst="rect">
            <a:avLst/>
          </a:prstGeom>
          <a:noFill/>
          <a:ln w="9525">
            <a:noFill/>
            <a:miter lim="800000"/>
            <a:headEnd/>
            <a:tailEnd/>
          </a:ln>
        </p:spPr>
      </p:pic>
      <p:pic>
        <p:nvPicPr>
          <p:cNvPr id="22016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91271" y="1908174"/>
            <a:ext cx="5290174" cy="3889401"/>
          </a:xfrm>
          <a:prstGeom prst="rect">
            <a:avLst/>
          </a:prstGeom>
          <a:noFill/>
          <a:ln w="9525">
            <a:noFill/>
            <a:miter lim="800000"/>
            <a:headEnd/>
            <a:tailEnd/>
          </a:ln>
        </p:spPr>
      </p:pic>
      <p:sp>
        <p:nvSpPr>
          <p:cNvPr id="220164" name="Text Box 19"/>
          <p:cNvSpPr txBox="1">
            <a:spLocks noChangeArrowheads="1"/>
          </p:cNvSpPr>
          <p:nvPr/>
        </p:nvSpPr>
        <p:spPr bwMode="auto">
          <a:xfrm>
            <a:off x="1676410" y="6445251"/>
            <a:ext cx="3724765" cy="215444"/>
          </a:xfrm>
          <a:prstGeom prst="rect">
            <a:avLst/>
          </a:prstGeom>
          <a:noFill/>
          <a:ln w="25400" algn="ctr">
            <a:noFill/>
            <a:miter lim="800000"/>
            <a:headEnd/>
            <a:tailEnd/>
          </a:ln>
        </p:spPr>
        <p:txBody>
          <a:bodyPr wrap="none" lIns="0" tIns="0" rIns="0" bIns="0">
            <a:spAutoFit/>
          </a:bodyPr>
          <a:lstStyle/>
          <a:p>
            <a:pPr eaLnBrk="0" hangingPunct="0">
              <a:spcBef>
                <a:spcPct val="30000"/>
              </a:spcBef>
            </a:pPr>
            <a:r>
              <a:rPr lang="en-US" sz="1400">
                <a:solidFill>
                  <a:prstClr val="white"/>
                </a:solidFill>
              </a:rPr>
              <a:t>Mok TS, et al. </a:t>
            </a:r>
            <a:r>
              <a:rPr lang="en-US" sz="1400" i="1">
                <a:solidFill>
                  <a:prstClr val="white"/>
                </a:solidFill>
              </a:rPr>
              <a:t>N Engl J Med</a:t>
            </a:r>
            <a:r>
              <a:rPr lang="en-US" sz="1400">
                <a:solidFill>
                  <a:prstClr val="white"/>
                </a:solidFill>
              </a:rPr>
              <a:t>. 2009;361(10):947-957.</a:t>
            </a:r>
          </a:p>
        </p:txBody>
      </p:sp>
      <p:sp>
        <p:nvSpPr>
          <p:cNvPr id="9" name="TextBox 8"/>
          <p:cNvSpPr txBox="1"/>
          <p:nvPr/>
        </p:nvSpPr>
        <p:spPr>
          <a:xfrm>
            <a:off x="7947800" y="6400800"/>
            <a:ext cx="2173792" cy="369332"/>
          </a:xfrm>
          <a:prstGeom prst="rect">
            <a:avLst/>
          </a:prstGeom>
          <a:noFill/>
        </p:spPr>
        <p:txBody>
          <a:bodyPr wrap="none" rtlCol="0">
            <a:spAutoFit/>
          </a:bodyPr>
          <a:lstStyle/>
          <a:p>
            <a:r>
              <a:rPr lang="en-US" err="1">
                <a:solidFill>
                  <a:prstClr val="black"/>
                </a:solidFill>
              </a:rPr>
              <a:t>Mok</a:t>
            </a:r>
            <a:r>
              <a:rPr lang="en-US">
                <a:solidFill>
                  <a:prstClr val="black"/>
                </a:solidFill>
              </a:rPr>
              <a:t> et al NEJM 2009</a:t>
            </a:r>
          </a:p>
        </p:txBody>
      </p:sp>
    </p:spTree>
    <p:extLst>
      <p:ext uri="{BB962C8B-B14F-4D97-AF65-F5344CB8AC3E}">
        <p14:creationId xmlns:p14="http://schemas.microsoft.com/office/powerpoint/2010/main" val="152549819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6067427" y="77600"/>
            <a:ext cx="4600575" cy="3046603"/>
          </a:xfrm>
          <a:prstGeom prst="rect">
            <a:avLst/>
          </a:prstGeom>
          <a:noFill/>
          <a:ln w="9525">
            <a:noFill/>
            <a:miter lim="800000"/>
            <a:headEnd/>
            <a:tailEnd/>
          </a:ln>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b="-5714"/>
          <a:stretch>
            <a:fillRect/>
          </a:stretch>
        </p:blipFill>
        <p:spPr bwMode="auto">
          <a:xfrm>
            <a:off x="1524000" y="3505200"/>
            <a:ext cx="4766146" cy="2819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0371" y="304803"/>
            <a:ext cx="4572000" cy="2781300"/>
          </a:xfrm>
          <a:prstGeom prst="rect">
            <a:avLst/>
          </a:prstGeom>
          <a:noFill/>
        </p:spPr>
      </p:pic>
      <p:sp>
        <p:nvSpPr>
          <p:cNvPr id="11" name="TextBox 10"/>
          <p:cNvSpPr txBox="1"/>
          <p:nvPr/>
        </p:nvSpPr>
        <p:spPr>
          <a:xfrm>
            <a:off x="1752632" y="6474047"/>
            <a:ext cx="8574307" cy="307777"/>
          </a:xfrm>
          <a:prstGeom prst="rect">
            <a:avLst/>
          </a:prstGeom>
          <a:solidFill>
            <a:schemeClr val="bg1"/>
          </a:solidFill>
        </p:spPr>
        <p:txBody>
          <a:bodyPr wrap="none" rtlCol="0">
            <a:spAutoFit/>
          </a:bodyPr>
          <a:lstStyle/>
          <a:p>
            <a:r>
              <a:rPr lang="en-US" sz="1400" err="1">
                <a:solidFill>
                  <a:prstClr val="black"/>
                </a:solidFill>
              </a:rPr>
              <a:t>Maemondo</a:t>
            </a:r>
            <a:r>
              <a:rPr lang="en-US" sz="1400">
                <a:solidFill>
                  <a:prstClr val="black"/>
                </a:solidFill>
              </a:rPr>
              <a:t> et al NEJM 2010, </a:t>
            </a:r>
            <a:r>
              <a:rPr lang="en-US" sz="1400" err="1">
                <a:solidFill>
                  <a:prstClr val="black"/>
                </a:solidFill>
              </a:rPr>
              <a:t>Mitsudomi</a:t>
            </a:r>
            <a:r>
              <a:rPr lang="en-US" sz="1400">
                <a:solidFill>
                  <a:prstClr val="black"/>
                </a:solidFill>
              </a:rPr>
              <a:t> et al Lancet </a:t>
            </a:r>
            <a:r>
              <a:rPr lang="en-US" sz="1400" err="1">
                <a:solidFill>
                  <a:prstClr val="black"/>
                </a:solidFill>
              </a:rPr>
              <a:t>Oncol</a:t>
            </a:r>
            <a:r>
              <a:rPr lang="en-US" sz="1400">
                <a:solidFill>
                  <a:prstClr val="black"/>
                </a:solidFill>
              </a:rPr>
              <a:t> 2010, </a:t>
            </a:r>
            <a:r>
              <a:rPr lang="en-US" sz="1400" err="1">
                <a:solidFill>
                  <a:prstClr val="black"/>
                </a:solidFill>
              </a:rPr>
              <a:t>Rosell</a:t>
            </a:r>
            <a:r>
              <a:rPr lang="en-US" sz="1400">
                <a:solidFill>
                  <a:prstClr val="black"/>
                </a:solidFill>
              </a:rPr>
              <a:t> et al Lancet </a:t>
            </a:r>
            <a:r>
              <a:rPr lang="en-US" sz="1400" err="1">
                <a:solidFill>
                  <a:prstClr val="black"/>
                </a:solidFill>
              </a:rPr>
              <a:t>Oncol</a:t>
            </a:r>
            <a:r>
              <a:rPr lang="en-US" sz="1400">
                <a:solidFill>
                  <a:prstClr val="black"/>
                </a:solidFill>
              </a:rPr>
              <a:t> 2012, </a:t>
            </a:r>
            <a:r>
              <a:rPr lang="en-US" sz="1400" err="1">
                <a:solidFill>
                  <a:prstClr val="black"/>
                </a:solidFill>
              </a:rPr>
              <a:t>Sequist</a:t>
            </a:r>
            <a:r>
              <a:rPr lang="en-US" sz="1400">
                <a:solidFill>
                  <a:prstClr val="black"/>
                </a:solidFill>
              </a:rPr>
              <a:t> et al, 2014 </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61045" y="3581400"/>
            <a:ext cx="4388812" cy="2565400"/>
          </a:xfrm>
          <a:prstGeom prst="rect">
            <a:avLst/>
          </a:prstGeom>
        </p:spPr>
      </p:pic>
    </p:spTree>
    <p:extLst>
      <p:ext uri="{BB962C8B-B14F-4D97-AF65-F5344CB8AC3E}">
        <p14:creationId xmlns:p14="http://schemas.microsoft.com/office/powerpoint/2010/main" val="2464990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6067427" y="77600"/>
            <a:ext cx="4600575" cy="3046603"/>
          </a:xfrm>
          <a:prstGeom prst="rect">
            <a:avLst/>
          </a:prstGeom>
          <a:noFill/>
          <a:ln w="9525">
            <a:noFill/>
            <a:miter lim="800000"/>
            <a:headEnd/>
            <a:tailEnd/>
          </a:ln>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b="-5714"/>
          <a:stretch>
            <a:fillRect/>
          </a:stretch>
        </p:blipFill>
        <p:spPr bwMode="auto">
          <a:xfrm>
            <a:off x="1524000" y="3505200"/>
            <a:ext cx="4766146" cy="2819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0371" y="304803"/>
            <a:ext cx="4572000" cy="2781300"/>
          </a:xfrm>
          <a:prstGeom prst="rect">
            <a:avLst/>
          </a:prstGeom>
          <a:noFill/>
        </p:spPr>
      </p:pic>
      <p:sp>
        <p:nvSpPr>
          <p:cNvPr id="11" name="TextBox 10"/>
          <p:cNvSpPr txBox="1"/>
          <p:nvPr/>
        </p:nvSpPr>
        <p:spPr>
          <a:xfrm>
            <a:off x="1752632" y="6474047"/>
            <a:ext cx="8574307" cy="307777"/>
          </a:xfrm>
          <a:prstGeom prst="rect">
            <a:avLst/>
          </a:prstGeom>
          <a:solidFill>
            <a:schemeClr val="bg1"/>
          </a:solidFill>
        </p:spPr>
        <p:txBody>
          <a:bodyPr wrap="none" rtlCol="0">
            <a:spAutoFit/>
          </a:bodyPr>
          <a:lstStyle/>
          <a:p>
            <a:r>
              <a:rPr lang="en-US" sz="1400" err="1">
                <a:solidFill>
                  <a:prstClr val="black"/>
                </a:solidFill>
              </a:rPr>
              <a:t>Maemondo</a:t>
            </a:r>
            <a:r>
              <a:rPr lang="en-US" sz="1400">
                <a:solidFill>
                  <a:prstClr val="black"/>
                </a:solidFill>
              </a:rPr>
              <a:t> et al NEJM 2010, </a:t>
            </a:r>
            <a:r>
              <a:rPr lang="en-US" sz="1400" err="1">
                <a:solidFill>
                  <a:prstClr val="black"/>
                </a:solidFill>
              </a:rPr>
              <a:t>Mitsudomi</a:t>
            </a:r>
            <a:r>
              <a:rPr lang="en-US" sz="1400">
                <a:solidFill>
                  <a:prstClr val="black"/>
                </a:solidFill>
              </a:rPr>
              <a:t> et al Lancet </a:t>
            </a:r>
            <a:r>
              <a:rPr lang="en-US" sz="1400" err="1">
                <a:solidFill>
                  <a:prstClr val="black"/>
                </a:solidFill>
              </a:rPr>
              <a:t>Oncol</a:t>
            </a:r>
            <a:r>
              <a:rPr lang="en-US" sz="1400">
                <a:solidFill>
                  <a:prstClr val="black"/>
                </a:solidFill>
              </a:rPr>
              <a:t> 2010, </a:t>
            </a:r>
            <a:r>
              <a:rPr lang="en-US" sz="1400" err="1">
                <a:solidFill>
                  <a:prstClr val="black"/>
                </a:solidFill>
              </a:rPr>
              <a:t>Rosell</a:t>
            </a:r>
            <a:r>
              <a:rPr lang="en-US" sz="1400">
                <a:solidFill>
                  <a:prstClr val="black"/>
                </a:solidFill>
              </a:rPr>
              <a:t> et al Lancet </a:t>
            </a:r>
            <a:r>
              <a:rPr lang="en-US" sz="1400" err="1">
                <a:solidFill>
                  <a:prstClr val="black"/>
                </a:solidFill>
              </a:rPr>
              <a:t>Oncol</a:t>
            </a:r>
            <a:r>
              <a:rPr lang="en-US" sz="1400">
                <a:solidFill>
                  <a:prstClr val="black"/>
                </a:solidFill>
              </a:rPr>
              <a:t> 2012, </a:t>
            </a:r>
            <a:r>
              <a:rPr lang="en-US" sz="1400" err="1">
                <a:solidFill>
                  <a:prstClr val="black"/>
                </a:solidFill>
              </a:rPr>
              <a:t>Sequist</a:t>
            </a:r>
            <a:r>
              <a:rPr lang="en-US" sz="1400">
                <a:solidFill>
                  <a:prstClr val="black"/>
                </a:solidFill>
              </a:rPr>
              <a:t> et al, 2014 </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61045" y="3581400"/>
            <a:ext cx="4388812" cy="2565400"/>
          </a:xfrm>
          <a:prstGeom prst="rect">
            <a:avLst/>
          </a:prstGeom>
        </p:spPr>
      </p:pic>
      <p:sp>
        <p:nvSpPr>
          <p:cNvPr id="5" name="TextBox 4"/>
          <p:cNvSpPr txBox="1"/>
          <p:nvPr/>
        </p:nvSpPr>
        <p:spPr>
          <a:xfrm>
            <a:off x="2626822" y="1388225"/>
            <a:ext cx="6799410" cy="2492990"/>
          </a:xfrm>
          <a:prstGeom prst="rect">
            <a:avLst/>
          </a:prstGeom>
          <a:solidFill>
            <a:schemeClr val="bg1"/>
          </a:solidFill>
          <a:ln>
            <a:solidFill>
              <a:schemeClr val="tx1"/>
            </a:solidFill>
          </a:ln>
        </p:spPr>
        <p:txBody>
          <a:bodyPr wrap="square" rtlCol="0">
            <a:spAutoFit/>
          </a:bodyPr>
          <a:lstStyle/>
          <a:p>
            <a:pPr algn="ctr"/>
            <a:r>
              <a:rPr lang="en-US" sz="3200" dirty="0">
                <a:solidFill>
                  <a:prstClr val="black"/>
                </a:solidFill>
              </a:rPr>
              <a:t>EGFR Tyrosine Kinase Inhibitors</a:t>
            </a:r>
          </a:p>
          <a:p>
            <a:pPr algn="ctr"/>
            <a:r>
              <a:rPr lang="en-US" sz="2800" dirty="0">
                <a:solidFill>
                  <a:prstClr val="black"/>
                </a:solidFill>
              </a:rPr>
              <a:t>(Erlotinib, Gefitinib, or Afatinib)</a:t>
            </a:r>
          </a:p>
          <a:p>
            <a:pPr algn="ctr"/>
            <a:r>
              <a:rPr lang="en-US" sz="3200" dirty="0">
                <a:solidFill>
                  <a:prstClr val="black"/>
                </a:solidFill>
              </a:rPr>
              <a:t>are better than platinum doublets </a:t>
            </a:r>
          </a:p>
          <a:p>
            <a:pPr algn="ctr"/>
            <a:r>
              <a:rPr lang="en-US" sz="3200" dirty="0">
                <a:solidFill>
                  <a:prstClr val="black"/>
                </a:solidFill>
              </a:rPr>
              <a:t>in patients with EGFR mutant NSCLC</a:t>
            </a:r>
          </a:p>
        </p:txBody>
      </p:sp>
    </p:spTree>
    <p:extLst>
      <p:ext uri="{BB962C8B-B14F-4D97-AF65-F5344CB8AC3E}">
        <p14:creationId xmlns:p14="http://schemas.microsoft.com/office/powerpoint/2010/main" val="249838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77302C4-BDFC-4AF1-B58C-3A5596D704A3}"/>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0FF877AE-D9B8-43E5-AA61-95D5A0BCCD4B}"/>
              </a:ext>
            </a:extLst>
          </p:cNvPr>
          <p:cNvSpPr>
            <a:spLocks noGrp="1"/>
          </p:cNvSpPr>
          <p:nvPr>
            <p:ph type="title"/>
          </p:nvPr>
        </p:nvSpPr>
        <p:spPr/>
        <p:txBody>
          <a:bodyPr/>
          <a:lstStyle/>
          <a:p>
            <a:r>
              <a:rPr lang="en-US" dirty="0"/>
              <a:t>What do I hope you learn today?</a:t>
            </a:r>
          </a:p>
        </p:txBody>
      </p:sp>
      <p:sp>
        <p:nvSpPr>
          <p:cNvPr id="7" name="Content Placeholder 6">
            <a:extLst>
              <a:ext uri="{FF2B5EF4-FFF2-40B4-BE49-F238E27FC236}">
                <a16:creationId xmlns:a16="http://schemas.microsoft.com/office/drawing/2014/main" id="{E6041A51-842C-464C-B35D-8D3D839DD7E6}"/>
              </a:ext>
            </a:extLst>
          </p:cNvPr>
          <p:cNvSpPr>
            <a:spLocks noGrp="1"/>
          </p:cNvSpPr>
          <p:nvPr>
            <p:ph idx="1"/>
          </p:nvPr>
        </p:nvSpPr>
        <p:spPr/>
        <p:txBody>
          <a:bodyPr/>
          <a:lstStyle/>
          <a:p>
            <a:pPr marL="457200" indent="-457200">
              <a:buFont typeface="Arial" panose="020B0604020202020204" pitchFamily="34" charset="0"/>
              <a:buChar char="•"/>
            </a:pPr>
            <a:r>
              <a:rPr lang="en-US" sz="3200" dirty="0"/>
              <a:t>Some basics about </a:t>
            </a:r>
            <a:r>
              <a:rPr lang="en-US" sz="3200" dirty="0" err="1"/>
              <a:t>non-small</a:t>
            </a:r>
            <a:r>
              <a:rPr lang="en-US" sz="3200" dirty="0"/>
              <a:t> cell lung cancer</a:t>
            </a:r>
          </a:p>
          <a:p>
            <a:pPr marL="457200" indent="-457200">
              <a:buFont typeface="Arial" panose="020B0604020202020204" pitchFamily="34" charset="0"/>
              <a:buChar char="•"/>
            </a:pPr>
            <a:r>
              <a:rPr lang="en-US" sz="3200" dirty="0"/>
              <a:t>General sense of how lung cancer is staged and how that stage guides treatment</a:t>
            </a:r>
          </a:p>
          <a:p>
            <a:pPr marL="457200" indent="-457200">
              <a:buFont typeface="Arial" panose="020B0604020202020204" pitchFamily="34" charset="0"/>
              <a:buChar char="•"/>
            </a:pPr>
            <a:r>
              <a:rPr lang="en-US" sz="3200" dirty="0"/>
              <a:t>How we measure benefit in clinical trials</a:t>
            </a:r>
          </a:p>
          <a:p>
            <a:pPr marL="457200" indent="-457200">
              <a:buFont typeface="Arial" panose="020B0604020202020204" pitchFamily="34" charset="0"/>
              <a:buChar char="•"/>
            </a:pPr>
            <a:r>
              <a:rPr lang="en-US" sz="3200" dirty="0"/>
              <a:t>Understand that tumor biomarkers are important and molecular testing is necessary for patients</a:t>
            </a:r>
          </a:p>
        </p:txBody>
      </p:sp>
    </p:spTree>
    <p:extLst>
      <p:ext uri="{BB962C8B-B14F-4D97-AF65-F5344CB8AC3E}">
        <p14:creationId xmlns:p14="http://schemas.microsoft.com/office/powerpoint/2010/main" val="3744222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47" y="337073"/>
            <a:ext cx="11394276" cy="1080011"/>
          </a:xfrm>
        </p:spPr>
        <p:txBody>
          <a:bodyPr/>
          <a:lstStyle/>
          <a:p>
            <a:r>
              <a:rPr lang="en-US" dirty="0"/>
              <a:t>What causes resistance to EGFR TKI?</a:t>
            </a:r>
          </a:p>
        </p:txBody>
      </p:sp>
      <p:sp>
        <p:nvSpPr>
          <p:cNvPr id="5" name="TextBox 4"/>
          <p:cNvSpPr txBox="1"/>
          <p:nvPr/>
        </p:nvSpPr>
        <p:spPr>
          <a:xfrm>
            <a:off x="858228" y="4644359"/>
            <a:ext cx="2383959" cy="923330"/>
          </a:xfrm>
          <a:prstGeom prst="rect">
            <a:avLst/>
          </a:prstGeom>
          <a:noFill/>
          <a:ln>
            <a:solidFill>
              <a:schemeClr val="tx1"/>
            </a:solidFill>
          </a:ln>
        </p:spPr>
        <p:txBody>
          <a:bodyPr wrap="square" rtlCol="0">
            <a:spAutoFit/>
          </a:bodyPr>
          <a:lstStyle/>
          <a:p>
            <a:pPr algn="ctr"/>
            <a:r>
              <a:rPr lang="en-US">
                <a:solidFill>
                  <a:prstClr val="black"/>
                </a:solidFill>
              </a:rPr>
              <a:t>Diagnosed with </a:t>
            </a:r>
            <a:r>
              <a:rPr lang="en-US" i="1">
                <a:solidFill>
                  <a:prstClr val="black"/>
                </a:solidFill>
              </a:rPr>
              <a:t>EGFR</a:t>
            </a:r>
            <a:r>
              <a:rPr lang="en-US">
                <a:solidFill>
                  <a:prstClr val="black"/>
                </a:solidFill>
              </a:rPr>
              <a:t> mutant NSCLC</a:t>
            </a:r>
          </a:p>
        </p:txBody>
      </p:sp>
      <p:cxnSp>
        <p:nvCxnSpPr>
          <p:cNvPr id="7" name="Straight Arrow Connector 6"/>
          <p:cNvCxnSpPr>
            <a:cxnSpLocks/>
            <a:stCxn id="5" idx="3"/>
            <a:endCxn id="9" idx="1"/>
          </p:cNvCxnSpPr>
          <p:nvPr/>
        </p:nvCxnSpPr>
        <p:spPr>
          <a:xfrm flipV="1">
            <a:off x="3242187" y="5095116"/>
            <a:ext cx="1447800" cy="1090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423787" y="4636987"/>
            <a:ext cx="2645217" cy="923330"/>
          </a:xfrm>
          <a:prstGeom prst="rect">
            <a:avLst/>
          </a:prstGeom>
          <a:noFill/>
          <a:ln>
            <a:solidFill>
              <a:schemeClr val="tx1"/>
            </a:solidFill>
          </a:ln>
        </p:spPr>
        <p:txBody>
          <a:bodyPr wrap="square" rtlCol="0">
            <a:spAutoFit/>
          </a:bodyPr>
          <a:lstStyle/>
          <a:p>
            <a:pPr algn="ctr"/>
            <a:r>
              <a:rPr lang="en-US">
                <a:solidFill>
                  <a:prstClr val="black"/>
                </a:solidFill>
              </a:rPr>
              <a:t>Biopsy to understand mechanism of resistance</a:t>
            </a:r>
          </a:p>
        </p:txBody>
      </p:sp>
      <p:sp>
        <p:nvSpPr>
          <p:cNvPr id="9" name="TextBox 8"/>
          <p:cNvSpPr txBox="1"/>
          <p:nvPr/>
        </p:nvSpPr>
        <p:spPr>
          <a:xfrm>
            <a:off x="4689987" y="4633451"/>
            <a:ext cx="2286000" cy="923330"/>
          </a:xfrm>
          <a:prstGeom prst="rect">
            <a:avLst/>
          </a:prstGeom>
          <a:noFill/>
          <a:ln>
            <a:solidFill>
              <a:schemeClr val="tx1"/>
            </a:solidFill>
          </a:ln>
        </p:spPr>
        <p:txBody>
          <a:bodyPr wrap="square" rtlCol="0">
            <a:spAutoFit/>
          </a:bodyPr>
          <a:lstStyle/>
          <a:p>
            <a:pPr algn="ctr"/>
            <a:r>
              <a:rPr lang="en-US">
                <a:solidFill>
                  <a:prstClr val="black"/>
                </a:solidFill>
              </a:rPr>
              <a:t>Development of Clinical Resistance to EGFR TKI</a:t>
            </a:r>
          </a:p>
        </p:txBody>
      </p:sp>
      <p:sp>
        <p:nvSpPr>
          <p:cNvPr id="14" name="TextBox 13"/>
          <p:cNvSpPr txBox="1"/>
          <p:nvPr/>
        </p:nvSpPr>
        <p:spPr>
          <a:xfrm>
            <a:off x="3254485" y="4720334"/>
            <a:ext cx="1244893" cy="369332"/>
          </a:xfrm>
          <a:prstGeom prst="rect">
            <a:avLst/>
          </a:prstGeom>
          <a:noFill/>
        </p:spPr>
        <p:txBody>
          <a:bodyPr wrap="none" rtlCol="0">
            <a:spAutoFit/>
          </a:bodyPr>
          <a:lstStyle/>
          <a:p>
            <a:r>
              <a:rPr lang="en-US" dirty="0">
                <a:solidFill>
                  <a:prstClr val="black"/>
                </a:solidFill>
              </a:rPr>
              <a:t>EGFR TKI</a:t>
            </a:r>
          </a:p>
        </p:txBody>
      </p:sp>
      <p:cxnSp>
        <p:nvCxnSpPr>
          <p:cNvPr id="11" name="Straight Arrow Connector 10">
            <a:extLst>
              <a:ext uri="{FF2B5EF4-FFF2-40B4-BE49-F238E27FC236}">
                <a16:creationId xmlns:a16="http://schemas.microsoft.com/office/drawing/2014/main" id="{7FA9A4CE-6837-7F4B-B28C-F11534481ABC}"/>
              </a:ext>
            </a:extLst>
          </p:cNvPr>
          <p:cNvCxnSpPr>
            <a:cxnSpLocks/>
          </p:cNvCxnSpPr>
          <p:nvPr/>
        </p:nvCxnSpPr>
        <p:spPr>
          <a:xfrm flipV="1">
            <a:off x="6963689" y="5114783"/>
            <a:ext cx="1447800" cy="1090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2">
            <a:extLst>
              <a:ext uri="{FF2B5EF4-FFF2-40B4-BE49-F238E27FC236}">
                <a16:creationId xmlns:a16="http://schemas.microsoft.com/office/drawing/2014/main" id="{249D2B5E-9B16-7B45-99D7-7DD89DB9ED6E}"/>
              </a:ext>
            </a:extLst>
          </p:cNvPr>
          <p:cNvPicPr>
            <a:picLocks noChangeAspect="1" noChangeArrowheads="1"/>
          </p:cNvPicPr>
          <p:nvPr/>
        </p:nvPicPr>
        <p:blipFill>
          <a:blip r:embed="rId2" cstate="print"/>
          <a:srcRect/>
          <a:stretch>
            <a:fillRect/>
          </a:stretch>
        </p:blipFill>
        <p:spPr bwMode="auto">
          <a:xfrm>
            <a:off x="471947" y="1000018"/>
            <a:ext cx="4600575" cy="3046603"/>
          </a:xfrm>
          <a:prstGeom prst="rect">
            <a:avLst/>
          </a:prstGeom>
          <a:noFill/>
          <a:ln w="9525">
            <a:noFill/>
            <a:miter lim="800000"/>
            <a:headEnd/>
            <a:tailEnd/>
          </a:ln>
        </p:spPr>
      </p:pic>
    </p:spTree>
    <p:extLst>
      <p:ext uri="{BB962C8B-B14F-4D97-AF65-F5344CB8AC3E}">
        <p14:creationId xmlns:p14="http://schemas.microsoft.com/office/powerpoint/2010/main" val="534497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Mechanisms of Acquired Resistance to EGFR Tyrosine Kinase Inhibitors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946958" y="1643269"/>
            <a:ext cx="5600700" cy="3571461"/>
          </a:xfrm>
        </p:spPr>
      </p:pic>
      <p:sp>
        <p:nvSpPr>
          <p:cNvPr id="5" name="TextBox 4"/>
          <p:cNvSpPr txBox="1"/>
          <p:nvPr/>
        </p:nvSpPr>
        <p:spPr>
          <a:xfrm>
            <a:off x="471947" y="6488668"/>
            <a:ext cx="1879954" cy="369332"/>
          </a:xfrm>
          <a:prstGeom prst="rect">
            <a:avLst/>
          </a:prstGeom>
          <a:noFill/>
        </p:spPr>
        <p:txBody>
          <a:bodyPr wrap="none" rtlCol="0">
            <a:spAutoFit/>
          </a:bodyPr>
          <a:lstStyle/>
          <a:p>
            <a:pPr defTabSz="457200"/>
            <a:r>
              <a:rPr lang="en-US">
                <a:solidFill>
                  <a:prstClr val="black"/>
                </a:solidFill>
              </a:rPr>
              <a:t>Yu et al, CCR 2013</a:t>
            </a:r>
          </a:p>
        </p:txBody>
      </p:sp>
      <p:sp>
        <p:nvSpPr>
          <p:cNvPr id="3" name="TextBox 2">
            <a:extLst>
              <a:ext uri="{FF2B5EF4-FFF2-40B4-BE49-F238E27FC236}">
                <a16:creationId xmlns:a16="http://schemas.microsoft.com/office/drawing/2014/main" id="{AA35A5C5-105C-4814-A1F2-64350F13082C}"/>
              </a:ext>
            </a:extLst>
          </p:cNvPr>
          <p:cNvSpPr txBox="1"/>
          <p:nvPr/>
        </p:nvSpPr>
        <p:spPr>
          <a:xfrm>
            <a:off x="2396673" y="5359205"/>
            <a:ext cx="4737100" cy="923330"/>
          </a:xfrm>
          <a:prstGeom prst="rect">
            <a:avLst/>
          </a:prstGeom>
          <a:noFill/>
        </p:spPr>
        <p:txBody>
          <a:bodyPr wrap="square" rtlCol="0">
            <a:spAutoFit/>
          </a:bodyPr>
          <a:lstStyle/>
          <a:p>
            <a:pPr algn="l"/>
            <a:r>
              <a:rPr lang="en-US" dirty="0">
                <a:solidFill>
                  <a:srgbClr val="272524"/>
                </a:solidFill>
              </a:rPr>
              <a:t>EGFR T790M is the most common acquired mutation that, in the lab and in patients, causes resistance to EGFR TKI</a:t>
            </a:r>
          </a:p>
        </p:txBody>
      </p:sp>
      <p:pic>
        <p:nvPicPr>
          <p:cNvPr id="6" name="Picture 5">
            <a:extLst>
              <a:ext uri="{FF2B5EF4-FFF2-40B4-BE49-F238E27FC236}">
                <a16:creationId xmlns:a16="http://schemas.microsoft.com/office/drawing/2014/main" id="{88132BA7-C08E-29B3-E922-0B6B4BF69105}"/>
              </a:ext>
            </a:extLst>
          </p:cNvPr>
          <p:cNvPicPr>
            <a:picLocks noChangeAspect="1"/>
          </p:cNvPicPr>
          <p:nvPr/>
        </p:nvPicPr>
        <p:blipFill>
          <a:blip r:embed="rId3"/>
          <a:stretch>
            <a:fillRect/>
          </a:stretch>
        </p:blipFill>
        <p:spPr>
          <a:xfrm>
            <a:off x="8020668" y="843510"/>
            <a:ext cx="3079545" cy="4841298"/>
          </a:xfrm>
          <a:prstGeom prst="rect">
            <a:avLst/>
          </a:prstGeom>
        </p:spPr>
      </p:pic>
      <p:sp>
        <p:nvSpPr>
          <p:cNvPr id="7" name="TextBox 6">
            <a:extLst>
              <a:ext uri="{FF2B5EF4-FFF2-40B4-BE49-F238E27FC236}">
                <a16:creationId xmlns:a16="http://schemas.microsoft.com/office/drawing/2014/main" id="{DCCF7631-07EF-F672-FF87-971FD194EDE6}"/>
              </a:ext>
            </a:extLst>
          </p:cNvPr>
          <p:cNvSpPr txBox="1"/>
          <p:nvPr/>
        </p:nvSpPr>
        <p:spPr>
          <a:xfrm>
            <a:off x="8860272" y="6316366"/>
            <a:ext cx="3005951" cy="369332"/>
          </a:xfrm>
          <a:prstGeom prst="rect">
            <a:avLst/>
          </a:prstGeom>
          <a:noFill/>
        </p:spPr>
        <p:txBody>
          <a:bodyPr wrap="none" rtlCol="0">
            <a:spAutoFit/>
          </a:bodyPr>
          <a:lstStyle/>
          <a:p>
            <a:pPr algn="l"/>
            <a:r>
              <a:rPr lang="en-US" dirty="0">
                <a:solidFill>
                  <a:srgbClr val="272524"/>
                </a:solidFill>
              </a:rPr>
              <a:t>Clark et al, </a:t>
            </a:r>
            <a:r>
              <a:rPr lang="en-US" dirty="0" err="1">
                <a:solidFill>
                  <a:srgbClr val="272524"/>
                </a:solidFill>
              </a:rPr>
              <a:t>PLoS</a:t>
            </a:r>
            <a:r>
              <a:rPr lang="en-US" dirty="0">
                <a:solidFill>
                  <a:srgbClr val="272524"/>
                </a:solidFill>
              </a:rPr>
              <a:t> Med 2005</a:t>
            </a:r>
          </a:p>
        </p:txBody>
      </p:sp>
    </p:spTree>
    <p:extLst>
      <p:ext uri="{BB962C8B-B14F-4D97-AF65-F5344CB8AC3E}">
        <p14:creationId xmlns:p14="http://schemas.microsoft.com/office/powerpoint/2010/main" val="1644547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dirty="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834805926"/>
              </p:ext>
            </p:extLst>
          </p:nvPr>
        </p:nvGraphicFramePr>
        <p:xfrm>
          <a:off x="471947" y="1320800"/>
          <a:ext cx="5391824"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tblGrid>
              <a:tr h="1737876">
                <a:tc>
                  <a:txBody>
                    <a:bodyPr/>
                    <a:lstStyle/>
                    <a:p>
                      <a:endParaRPr lang="en-US" sz="3200" dirty="0"/>
                    </a:p>
                  </a:txBody>
                  <a:tcPr marT="60960" marB="60960"/>
                </a:tc>
                <a:tc>
                  <a:txBody>
                    <a:bodyPr/>
                    <a:lstStyle/>
                    <a:p>
                      <a:r>
                        <a:rPr lang="en-US" sz="3200"/>
                        <a:t>Drug</a:t>
                      </a:r>
                    </a:p>
                  </a:txBody>
                  <a:tcPr marT="60960" marB="60960"/>
                </a:tc>
                <a:tc>
                  <a:txBody>
                    <a:bodyPr/>
                    <a:lstStyle/>
                    <a:p>
                      <a:pPr algn="ctr"/>
                      <a:r>
                        <a:rPr lang="en-US" sz="3200" dirty="0"/>
                        <a:t>EGFR</a:t>
                      </a:r>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dirty="0"/>
                        <a:t>2</a:t>
                      </a:r>
                      <a:r>
                        <a:rPr lang="en-US" sz="3200" baseline="30000" dirty="0"/>
                        <a:t>nd</a:t>
                      </a:r>
                      <a:r>
                        <a:rPr lang="en-US" sz="3200" dirty="0"/>
                        <a:t> gen</a:t>
                      </a:r>
                    </a:p>
                  </a:txBody>
                  <a:tcPr marT="60960" marB="60960" anchor="ctr">
                    <a:noFill/>
                  </a:tcPr>
                </a:tc>
                <a:tc>
                  <a:txBody>
                    <a:bodyPr/>
                    <a:lstStyle/>
                    <a:p>
                      <a:r>
                        <a:rPr lang="en-US" sz="3200" dirty="0" err="1"/>
                        <a:t>afatinib</a:t>
                      </a:r>
                      <a:endParaRPr lang="en-US" sz="3200" dirty="0"/>
                    </a:p>
                  </a:txBody>
                  <a:tcPr marT="60960" marB="60960" anchor="ctr">
                    <a:noFill/>
                  </a:tcPr>
                </a:tc>
                <a:tc>
                  <a:txBody>
                    <a:bodyPr/>
                    <a:lstStyle/>
                    <a:p>
                      <a:pPr algn="ctr"/>
                      <a:r>
                        <a:rPr lang="en-US" sz="3200" b="1" dirty="0"/>
                        <a:t>+</a:t>
                      </a:r>
                    </a:p>
                  </a:txBody>
                  <a:tcPr marT="60960" marB="60960"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59601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dirty="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772094264"/>
              </p:ext>
            </p:extLst>
          </p:nvPr>
        </p:nvGraphicFramePr>
        <p:xfrm>
          <a:off x="471947" y="1320800"/>
          <a:ext cx="9223596"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tblGrid>
              <a:tr h="1737876">
                <a:tc>
                  <a:txBody>
                    <a:bodyPr/>
                    <a:lstStyle/>
                    <a:p>
                      <a:endParaRPr lang="en-US" sz="3200" dirty="0"/>
                    </a:p>
                  </a:txBody>
                  <a:tcPr marT="60960" marB="60960"/>
                </a:tc>
                <a:tc>
                  <a:txBody>
                    <a:bodyPr/>
                    <a:lstStyle/>
                    <a:p>
                      <a:r>
                        <a:rPr lang="en-US" sz="3200"/>
                        <a:t>Drug</a:t>
                      </a:r>
                    </a:p>
                  </a:txBody>
                  <a:tcPr marT="60960" marB="60960"/>
                </a:tc>
                <a:tc>
                  <a:txBody>
                    <a:bodyPr/>
                    <a:lstStyle/>
                    <a:p>
                      <a:pPr algn="ctr"/>
                      <a:r>
                        <a:rPr lang="en-US" sz="3200" dirty="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t>EGFR </a:t>
                      </a:r>
                      <a:r>
                        <a:rPr lang="en-US" sz="2800" dirty="0"/>
                        <a:t>L858R</a:t>
                      </a:r>
                      <a:endParaRPr lang="en-US" sz="3200" dirty="0"/>
                    </a:p>
                    <a:p>
                      <a:pPr algn="ctr"/>
                      <a:endParaRPr lang="en-US" sz="3200" dirty="0"/>
                    </a:p>
                  </a:txBody>
                  <a:tcPr marT="60960" marB="60960"/>
                </a:tc>
                <a:tc>
                  <a:txBody>
                    <a:bodyPr/>
                    <a:lstStyle/>
                    <a:p>
                      <a:pPr algn="ctr"/>
                      <a:r>
                        <a:rPr lang="en-US" sz="3200" dirty="0"/>
                        <a:t>EGFR </a:t>
                      </a:r>
                    </a:p>
                    <a:p>
                      <a:pPr algn="ctr"/>
                      <a:r>
                        <a:rPr lang="en-US" sz="2800" dirty="0"/>
                        <a:t>Exon 19 del</a:t>
                      </a:r>
                      <a:endParaRPr lang="en-US" sz="3200" dirty="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dirty="0"/>
                        <a:t>2</a:t>
                      </a:r>
                      <a:r>
                        <a:rPr lang="en-US" sz="3200" baseline="30000" dirty="0"/>
                        <a:t>nd</a:t>
                      </a:r>
                      <a:r>
                        <a:rPr lang="en-US" sz="3200" dirty="0"/>
                        <a:t> gen</a:t>
                      </a:r>
                    </a:p>
                  </a:txBody>
                  <a:tcPr marT="60960" marB="60960" anchor="ctr">
                    <a:noFill/>
                  </a:tcPr>
                </a:tc>
                <a:tc>
                  <a:txBody>
                    <a:bodyPr/>
                    <a:lstStyle/>
                    <a:p>
                      <a:r>
                        <a:rPr lang="en-US" sz="3200" dirty="0" err="1"/>
                        <a:t>afatinib</a:t>
                      </a:r>
                      <a:endParaRPr lang="en-US" sz="3200" dirty="0"/>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243497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dirty="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718289971"/>
              </p:ext>
            </p:extLst>
          </p:nvPr>
        </p:nvGraphicFramePr>
        <p:xfrm>
          <a:off x="471947" y="1320800"/>
          <a:ext cx="10979822"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gridCol w="1756226">
                  <a:extLst>
                    <a:ext uri="{9D8B030D-6E8A-4147-A177-3AD203B41FA5}">
                      <a16:colId xmlns:a16="http://schemas.microsoft.com/office/drawing/2014/main" val="20004"/>
                    </a:ext>
                  </a:extLst>
                </a:gridCol>
              </a:tblGrid>
              <a:tr h="1737876">
                <a:tc>
                  <a:txBody>
                    <a:bodyPr/>
                    <a:lstStyle/>
                    <a:p>
                      <a:endParaRPr lang="en-US" sz="3200" dirty="0"/>
                    </a:p>
                  </a:txBody>
                  <a:tcPr marT="60960" marB="60960"/>
                </a:tc>
                <a:tc>
                  <a:txBody>
                    <a:bodyPr/>
                    <a:lstStyle/>
                    <a:p>
                      <a:r>
                        <a:rPr lang="en-US" sz="3200"/>
                        <a:t>Drug</a:t>
                      </a:r>
                    </a:p>
                  </a:txBody>
                  <a:tcPr marT="60960" marB="60960"/>
                </a:tc>
                <a:tc>
                  <a:txBody>
                    <a:bodyPr/>
                    <a:lstStyle/>
                    <a:p>
                      <a:pPr algn="ctr"/>
                      <a:r>
                        <a:rPr lang="en-US" sz="3200" dirty="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t>EGFR </a:t>
                      </a:r>
                      <a:r>
                        <a:rPr lang="en-US" sz="2800" dirty="0"/>
                        <a:t>L858R</a:t>
                      </a:r>
                      <a:endParaRPr lang="en-US" sz="3200" dirty="0"/>
                    </a:p>
                    <a:p>
                      <a:pPr algn="ctr"/>
                      <a:endParaRPr lang="en-US" sz="3200" dirty="0"/>
                    </a:p>
                  </a:txBody>
                  <a:tcPr marT="60960" marB="60960"/>
                </a:tc>
                <a:tc>
                  <a:txBody>
                    <a:bodyPr/>
                    <a:lstStyle/>
                    <a:p>
                      <a:pPr algn="ctr"/>
                      <a:r>
                        <a:rPr lang="en-US" sz="3200" dirty="0"/>
                        <a:t>EGFR </a:t>
                      </a:r>
                    </a:p>
                    <a:p>
                      <a:pPr algn="ctr"/>
                      <a:r>
                        <a:rPr lang="en-US" sz="2800" dirty="0"/>
                        <a:t>Exon 19 del</a:t>
                      </a:r>
                      <a:endParaRPr lang="en-US" sz="3200" dirty="0"/>
                    </a:p>
                  </a:txBody>
                  <a:tcPr marT="60960" marB="60960"/>
                </a:tc>
                <a:tc>
                  <a:txBody>
                    <a:bodyPr/>
                    <a:lstStyle/>
                    <a:p>
                      <a:pPr algn="ctr"/>
                      <a:r>
                        <a:rPr lang="en-US" sz="3200" dirty="0"/>
                        <a:t>EGFR</a:t>
                      </a:r>
                      <a:r>
                        <a:rPr lang="en-US" sz="3200" baseline="0" dirty="0"/>
                        <a:t> </a:t>
                      </a:r>
                      <a:r>
                        <a:rPr lang="en-US" sz="2800" baseline="0" dirty="0"/>
                        <a:t>T790M*</a:t>
                      </a:r>
                      <a:endParaRPr lang="en-US" sz="3200" dirty="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dirty="0"/>
                        <a:t>2</a:t>
                      </a:r>
                      <a:r>
                        <a:rPr lang="en-US" sz="3200" baseline="30000" dirty="0"/>
                        <a:t>nd</a:t>
                      </a:r>
                      <a:r>
                        <a:rPr lang="en-US" sz="3200" dirty="0"/>
                        <a:t> gen</a:t>
                      </a:r>
                    </a:p>
                  </a:txBody>
                  <a:tcPr marT="60960" marB="60960" anchor="ctr">
                    <a:noFill/>
                  </a:tcPr>
                </a:tc>
                <a:tc>
                  <a:txBody>
                    <a:bodyPr/>
                    <a:lstStyle/>
                    <a:p>
                      <a:r>
                        <a:rPr lang="en-US" sz="3200" dirty="0" err="1"/>
                        <a:t>afatinib</a:t>
                      </a:r>
                      <a:endParaRPr lang="en-US" sz="3200" dirty="0"/>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C2EF5100-FF6C-81E9-20F6-6419B16C9EA8}"/>
              </a:ext>
            </a:extLst>
          </p:cNvPr>
          <p:cNvSpPr txBox="1"/>
          <p:nvPr/>
        </p:nvSpPr>
        <p:spPr>
          <a:xfrm>
            <a:off x="1993172" y="6324520"/>
            <a:ext cx="10169386" cy="502766"/>
          </a:xfrm>
          <a:prstGeom prst="rect">
            <a:avLst/>
          </a:prstGeom>
          <a:noFill/>
        </p:spPr>
        <p:txBody>
          <a:bodyPr wrap="none" rtlCol="0">
            <a:spAutoFit/>
          </a:bodyPr>
          <a:lstStyle/>
          <a:p>
            <a:pPr algn="ctr"/>
            <a:r>
              <a:rPr lang="en-US" sz="2667" dirty="0">
                <a:latin typeface="Bierstadt" panose="020B0004020202020204" pitchFamily="34" charset="0"/>
              </a:rPr>
              <a:t>*Common resistance mechanism to 1</a:t>
            </a:r>
            <a:r>
              <a:rPr lang="en-US" sz="2667" baseline="30000" dirty="0">
                <a:latin typeface="Bierstadt" panose="020B0004020202020204" pitchFamily="34" charset="0"/>
              </a:rPr>
              <a:t>st</a:t>
            </a:r>
            <a:r>
              <a:rPr lang="en-US" sz="2667" dirty="0">
                <a:latin typeface="Bierstadt" panose="020B0004020202020204" pitchFamily="34" charset="0"/>
              </a:rPr>
              <a:t> and 2</a:t>
            </a:r>
            <a:r>
              <a:rPr lang="en-US" sz="2667" baseline="30000" dirty="0">
                <a:latin typeface="Bierstadt" panose="020B0004020202020204" pitchFamily="34" charset="0"/>
              </a:rPr>
              <a:t>nd</a:t>
            </a:r>
            <a:r>
              <a:rPr lang="en-US" sz="2667" dirty="0">
                <a:latin typeface="Bierstadt" panose="020B0004020202020204" pitchFamily="34" charset="0"/>
              </a:rPr>
              <a:t> generation EGFR TKI</a:t>
            </a:r>
          </a:p>
        </p:txBody>
      </p:sp>
    </p:spTree>
    <p:extLst>
      <p:ext uri="{BB962C8B-B14F-4D97-AF65-F5344CB8AC3E}">
        <p14:creationId xmlns:p14="http://schemas.microsoft.com/office/powerpoint/2010/main" val="3630364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dirty="0"/>
              <a:t>Spectrum of Activity of EGFR TKIs</a:t>
            </a:r>
          </a:p>
        </p:txBody>
      </p:sp>
      <p:graphicFrame>
        <p:nvGraphicFramePr>
          <p:cNvPr id="10" name="Content Placeholder 9"/>
          <p:cNvGraphicFramePr>
            <a:graphicFrameLocks noGrp="1"/>
          </p:cNvGraphicFramePr>
          <p:nvPr>
            <p:ph idx="1"/>
          </p:nvPr>
        </p:nvGraphicFramePr>
        <p:xfrm>
          <a:off x="471947" y="1320800"/>
          <a:ext cx="10979822" cy="4801854"/>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gridCol w="1756226">
                  <a:extLst>
                    <a:ext uri="{9D8B030D-6E8A-4147-A177-3AD203B41FA5}">
                      <a16:colId xmlns:a16="http://schemas.microsoft.com/office/drawing/2014/main" val="20004"/>
                    </a:ext>
                  </a:extLst>
                </a:gridCol>
              </a:tblGrid>
              <a:tr h="1737876">
                <a:tc>
                  <a:txBody>
                    <a:bodyPr/>
                    <a:lstStyle/>
                    <a:p>
                      <a:endParaRPr lang="en-US" sz="3200" dirty="0"/>
                    </a:p>
                  </a:txBody>
                  <a:tcPr marT="60960" marB="60960"/>
                </a:tc>
                <a:tc>
                  <a:txBody>
                    <a:bodyPr/>
                    <a:lstStyle/>
                    <a:p>
                      <a:r>
                        <a:rPr lang="en-US" sz="3200"/>
                        <a:t>Drug</a:t>
                      </a:r>
                    </a:p>
                  </a:txBody>
                  <a:tcPr marT="60960" marB="60960"/>
                </a:tc>
                <a:tc>
                  <a:txBody>
                    <a:bodyPr/>
                    <a:lstStyle/>
                    <a:p>
                      <a:pPr algn="ctr"/>
                      <a:r>
                        <a:rPr lang="en-US" sz="3200" dirty="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t>EGFR </a:t>
                      </a:r>
                      <a:r>
                        <a:rPr lang="en-US" sz="2800" dirty="0"/>
                        <a:t>L858R</a:t>
                      </a:r>
                      <a:endParaRPr lang="en-US" sz="3200" dirty="0"/>
                    </a:p>
                    <a:p>
                      <a:pPr algn="ctr"/>
                      <a:endParaRPr lang="en-US" sz="3200" dirty="0"/>
                    </a:p>
                  </a:txBody>
                  <a:tcPr marT="60960" marB="60960"/>
                </a:tc>
                <a:tc>
                  <a:txBody>
                    <a:bodyPr/>
                    <a:lstStyle/>
                    <a:p>
                      <a:pPr algn="ctr"/>
                      <a:r>
                        <a:rPr lang="en-US" sz="3200" dirty="0"/>
                        <a:t>EGFR </a:t>
                      </a:r>
                    </a:p>
                    <a:p>
                      <a:pPr algn="ctr"/>
                      <a:r>
                        <a:rPr lang="en-US" sz="2800" dirty="0"/>
                        <a:t>Exon 19 del</a:t>
                      </a:r>
                      <a:endParaRPr lang="en-US" sz="3200" dirty="0"/>
                    </a:p>
                  </a:txBody>
                  <a:tcPr marT="60960" marB="60960"/>
                </a:tc>
                <a:tc>
                  <a:txBody>
                    <a:bodyPr/>
                    <a:lstStyle/>
                    <a:p>
                      <a:pPr algn="ctr"/>
                      <a:r>
                        <a:rPr lang="en-US" sz="3200" dirty="0"/>
                        <a:t>EGFR</a:t>
                      </a:r>
                      <a:r>
                        <a:rPr lang="en-US" sz="3200" baseline="0" dirty="0"/>
                        <a:t> </a:t>
                      </a:r>
                      <a:r>
                        <a:rPr lang="en-US" sz="2800" baseline="0" dirty="0"/>
                        <a:t>T790M*</a:t>
                      </a:r>
                      <a:endParaRPr lang="en-US" sz="3200" dirty="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dirty="0"/>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dirty="0"/>
                        <a:t>2</a:t>
                      </a:r>
                      <a:r>
                        <a:rPr lang="en-US" sz="3200" baseline="30000" dirty="0"/>
                        <a:t>nd</a:t>
                      </a:r>
                      <a:r>
                        <a:rPr lang="en-US" sz="3200" dirty="0"/>
                        <a:t> gen</a:t>
                      </a:r>
                    </a:p>
                  </a:txBody>
                  <a:tcPr marT="60960" marB="60960" anchor="ctr">
                    <a:noFill/>
                  </a:tcPr>
                </a:tc>
                <a:tc>
                  <a:txBody>
                    <a:bodyPr/>
                    <a:lstStyle/>
                    <a:p>
                      <a:r>
                        <a:rPr lang="en-US" sz="3200" dirty="0" err="1"/>
                        <a:t>afatinib</a:t>
                      </a:r>
                      <a:endParaRPr lang="en-US" sz="3200" dirty="0"/>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tc>
                  <a:txBody>
                    <a:bodyPr/>
                    <a:lstStyle/>
                    <a:p>
                      <a:pPr algn="ctr"/>
                      <a:r>
                        <a:rPr lang="en-US" sz="3200" b="1" dirty="0"/>
                        <a:t>-</a:t>
                      </a:r>
                    </a:p>
                  </a:txBody>
                  <a:tcPr marT="60960" marB="60960" anchor="ctr">
                    <a:noFill/>
                  </a:tcPr>
                </a:tc>
                <a:extLst>
                  <a:ext uri="{0D108BD9-81ED-4DB2-BD59-A6C34878D82A}">
                    <a16:rowId xmlns:a16="http://schemas.microsoft.com/office/drawing/2014/main" val="10003"/>
                  </a:ext>
                </a:extLst>
              </a:tr>
              <a:tr h="920052">
                <a:tc>
                  <a:txBody>
                    <a:bodyPr/>
                    <a:lstStyle/>
                    <a:p>
                      <a:pPr algn="ctr"/>
                      <a:r>
                        <a:rPr lang="en-US" sz="3200" b="0" i="0" dirty="0"/>
                        <a:t>3</a:t>
                      </a:r>
                      <a:r>
                        <a:rPr lang="en-US" sz="3200" b="0" i="0" baseline="30000" dirty="0"/>
                        <a:t>rd</a:t>
                      </a:r>
                      <a:r>
                        <a:rPr lang="en-US" sz="3200" b="0" i="0" dirty="0"/>
                        <a:t> gen</a:t>
                      </a:r>
                    </a:p>
                  </a:txBody>
                  <a:tcPr marT="60960" marB="60960" anchor="ctr">
                    <a:solidFill>
                      <a:srgbClr val="D9D9D9"/>
                    </a:solidFill>
                  </a:tcPr>
                </a:tc>
                <a:tc>
                  <a:txBody>
                    <a:bodyPr/>
                    <a:lstStyle/>
                    <a:p>
                      <a:r>
                        <a:rPr lang="en-US" sz="3200" b="0" i="0" dirty="0" err="1"/>
                        <a:t>osimertinib</a:t>
                      </a:r>
                      <a:endParaRPr lang="en-US" sz="3200" b="0" i="0" dirty="0"/>
                    </a:p>
                  </a:txBody>
                  <a:tcPr marT="60960" marB="60960" anchor="ctr">
                    <a:solidFill>
                      <a:srgbClr val="D9D9D9"/>
                    </a:solidFill>
                  </a:tcPr>
                </a:tc>
                <a:tc>
                  <a:txBody>
                    <a:bodyPr/>
                    <a:lstStyle/>
                    <a:p>
                      <a:pPr algn="ctr"/>
                      <a:r>
                        <a:rPr lang="en-US" sz="3200" b="1" i="1" dirty="0"/>
                        <a:t>-</a:t>
                      </a:r>
                    </a:p>
                  </a:txBody>
                  <a:tcPr marT="60960" marB="60960" anchor="ctr">
                    <a:solidFill>
                      <a:srgbClr val="D9D9D9"/>
                    </a:solidFill>
                  </a:tcPr>
                </a:tc>
                <a:tc>
                  <a:txBody>
                    <a:bodyPr/>
                    <a:lstStyle/>
                    <a:p>
                      <a:pPr algn="ctr"/>
                      <a:r>
                        <a:rPr lang="en-US" sz="3200" b="1" i="1" dirty="0"/>
                        <a:t>+</a:t>
                      </a:r>
                    </a:p>
                  </a:txBody>
                  <a:tcPr marT="60960" marB="60960" anchor="ctr">
                    <a:solidFill>
                      <a:srgbClr val="D9D9D9"/>
                    </a:solidFill>
                  </a:tcPr>
                </a:tc>
                <a:tc>
                  <a:txBody>
                    <a:bodyPr/>
                    <a:lstStyle/>
                    <a:p>
                      <a:pPr algn="ctr"/>
                      <a:r>
                        <a:rPr lang="en-US" sz="3200" b="1" i="1" dirty="0"/>
                        <a:t>+</a:t>
                      </a:r>
                    </a:p>
                  </a:txBody>
                  <a:tcPr marT="60960" marB="60960" anchor="ctr">
                    <a:solidFill>
                      <a:srgbClr val="D9D9D9"/>
                    </a:solidFill>
                  </a:tcPr>
                </a:tc>
                <a:tc>
                  <a:txBody>
                    <a:bodyPr/>
                    <a:lstStyle/>
                    <a:p>
                      <a:pPr algn="ctr"/>
                      <a:r>
                        <a:rPr lang="en-US" sz="3200" b="1" i="1" dirty="0"/>
                        <a:t>+</a:t>
                      </a:r>
                    </a:p>
                  </a:txBody>
                  <a:tcPr marT="60960" marB="60960" anchor="ctr">
                    <a:solidFill>
                      <a:srgbClr val="D9D9D9"/>
                    </a:solid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A419414E-64C6-4E71-AF4D-EBB843E34F76}"/>
              </a:ext>
            </a:extLst>
          </p:cNvPr>
          <p:cNvSpPr txBox="1"/>
          <p:nvPr/>
        </p:nvSpPr>
        <p:spPr>
          <a:xfrm>
            <a:off x="1993172" y="6324520"/>
            <a:ext cx="10169386" cy="502766"/>
          </a:xfrm>
          <a:prstGeom prst="rect">
            <a:avLst/>
          </a:prstGeom>
          <a:noFill/>
        </p:spPr>
        <p:txBody>
          <a:bodyPr wrap="none" rtlCol="0">
            <a:spAutoFit/>
          </a:bodyPr>
          <a:lstStyle/>
          <a:p>
            <a:pPr algn="ctr"/>
            <a:r>
              <a:rPr lang="en-US" sz="2667" dirty="0">
                <a:latin typeface="Bierstadt" panose="020B0004020202020204" pitchFamily="34" charset="0"/>
              </a:rPr>
              <a:t>*Common resistance mechanism to 1</a:t>
            </a:r>
            <a:r>
              <a:rPr lang="en-US" sz="2667" baseline="30000" dirty="0">
                <a:latin typeface="Bierstadt" panose="020B0004020202020204" pitchFamily="34" charset="0"/>
              </a:rPr>
              <a:t>st</a:t>
            </a:r>
            <a:r>
              <a:rPr lang="en-US" sz="2667" dirty="0">
                <a:latin typeface="Bierstadt" panose="020B0004020202020204" pitchFamily="34" charset="0"/>
              </a:rPr>
              <a:t> and 2</a:t>
            </a:r>
            <a:r>
              <a:rPr lang="en-US" sz="2667" baseline="30000" dirty="0">
                <a:latin typeface="Bierstadt" panose="020B0004020202020204" pitchFamily="34" charset="0"/>
              </a:rPr>
              <a:t>nd</a:t>
            </a:r>
            <a:r>
              <a:rPr lang="en-US" sz="2667" dirty="0">
                <a:latin typeface="Bierstadt" panose="020B0004020202020204" pitchFamily="34" charset="0"/>
              </a:rPr>
              <a:t> generation EGFR TKI</a:t>
            </a:r>
          </a:p>
        </p:txBody>
      </p:sp>
    </p:spTree>
    <p:extLst>
      <p:ext uri="{BB962C8B-B14F-4D97-AF65-F5344CB8AC3E}">
        <p14:creationId xmlns:p14="http://schemas.microsoft.com/office/powerpoint/2010/main" val="282716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Arrow Connector 25"/>
          <p:cNvCxnSpPr>
            <a:cxnSpLocks/>
          </p:cNvCxnSpPr>
          <p:nvPr/>
        </p:nvCxnSpPr>
        <p:spPr>
          <a:xfrm>
            <a:off x="5108295" y="3429000"/>
            <a:ext cx="11497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a:t>Osimertinib vs Gefitinib or Erlotinib </a:t>
            </a:r>
            <a:br>
              <a:rPr lang="en-GB"/>
            </a:br>
            <a:r>
              <a:rPr lang="en-GB"/>
              <a:t>Randomized Trial</a:t>
            </a:r>
          </a:p>
        </p:txBody>
      </p:sp>
      <p:sp>
        <p:nvSpPr>
          <p:cNvPr id="432" name="TextBox 431"/>
          <p:cNvSpPr txBox="1"/>
          <p:nvPr/>
        </p:nvSpPr>
        <p:spPr>
          <a:xfrm>
            <a:off x="1901894" y="2423992"/>
            <a:ext cx="3162493" cy="2387523"/>
          </a:xfrm>
          <a:prstGeom prst="rect">
            <a:avLst/>
          </a:prstGeom>
          <a:solidFill>
            <a:schemeClr val="accent6">
              <a:lumMod val="20000"/>
              <a:lumOff val="80000"/>
            </a:schemeClr>
          </a:solidFill>
          <a:ln w="28575">
            <a:noFill/>
            <a:miter lim="800000"/>
          </a:ln>
        </p:spPr>
        <p:txBody>
          <a:bodyPr wrap="square" lIns="96000" tIns="48000" rIns="96000" bIns="48000" numCol="1" rtlCol="0" anchor="t">
            <a:noAutofit/>
          </a:bodyPr>
          <a:lstStyle/>
          <a:p>
            <a:pPr marL="120648" indent="-120648" defTabSz="609395">
              <a:spcAft>
                <a:spcPts val="400"/>
              </a:spcAft>
              <a:buSzPct val="100000"/>
              <a:buFont typeface="Arial" panose="020B0604020202020204" pitchFamily="34" charset="0"/>
              <a:buChar char="•"/>
              <a:defRPr/>
            </a:pPr>
            <a:r>
              <a:rPr lang="en-US" sz="2133" b="1">
                <a:solidFill>
                  <a:srgbClr val="00457C"/>
                </a:solidFill>
                <a:latin typeface="Arial Narrow" panose="020B0606020202030204" pitchFamily="34" charset="0"/>
              </a:rPr>
              <a:t>Metastatic NSCLC</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EGFR mutation</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No prior therapy</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Stable CNS metastases allowed</a:t>
            </a:r>
          </a:p>
          <a:p>
            <a:pPr marL="120648" indent="-120648" defTabSz="609395">
              <a:spcAft>
                <a:spcPts val="400"/>
              </a:spcAft>
              <a:buSzPct val="100000"/>
              <a:buFont typeface="Arial" panose="020B0604020202020204" pitchFamily="34" charset="0"/>
              <a:buChar char="•"/>
              <a:defRPr/>
            </a:pPr>
            <a:r>
              <a:rPr lang="en-US" sz="2133" b="1">
                <a:solidFill>
                  <a:srgbClr val="00457C"/>
                </a:solidFill>
                <a:latin typeface="Arial Narrow" panose="020B0606020202030204" pitchFamily="34" charset="0"/>
              </a:rPr>
              <a:t>Performance status 0 / 1</a:t>
            </a:r>
            <a:endParaRPr lang="en-GB" sz="2133" b="1">
              <a:solidFill>
                <a:srgbClr val="00457C"/>
              </a:solidFill>
              <a:latin typeface="Arial Narrow" panose="020B0606020202030204" pitchFamily="34" charset="0"/>
            </a:endParaRPr>
          </a:p>
          <a:p>
            <a:pPr marL="120648" indent="-120648" defTabSz="609395">
              <a:spcAft>
                <a:spcPts val="400"/>
              </a:spcAft>
              <a:buSzPct val="100000"/>
              <a:buFont typeface="Arial" panose="020B0604020202020204" pitchFamily="34" charset="0"/>
              <a:buChar char="•"/>
              <a:defRPr/>
            </a:pPr>
            <a:endParaRPr lang="en-GB" sz="2133" b="1">
              <a:solidFill>
                <a:srgbClr val="00457C"/>
              </a:solidFill>
              <a:latin typeface="Arial Narrow" panose="020B0606020202030204" pitchFamily="34" charset="0"/>
            </a:endParaRPr>
          </a:p>
          <a:p>
            <a:pPr defTabSz="609395">
              <a:buSzPct val="100000"/>
              <a:defRPr/>
            </a:pPr>
            <a:r>
              <a:rPr lang="en-GB" sz="2133" b="1">
                <a:solidFill>
                  <a:srgbClr val="00457C"/>
                </a:solidFill>
                <a:latin typeface="Arial Narrow" panose="020B0606020202030204" pitchFamily="34" charset="0"/>
              </a:rPr>
              <a:t>       </a:t>
            </a:r>
          </a:p>
        </p:txBody>
      </p:sp>
      <p:sp>
        <p:nvSpPr>
          <p:cNvPr id="8" name="TextBox 7"/>
          <p:cNvSpPr txBox="1"/>
          <p:nvPr/>
        </p:nvSpPr>
        <p:spPr>
          <a:xfrm>
            <a:off x="345035" y="5428148"/>
            <a:ext cx="11592533" cy="1077026"/>
          </a:xfrm>
          <a:prstGeom prst="rect">
            <a:avLst/>
          </a:prstGeom>
          <a:noFill/>
        </p:spPr>
        <p:txBody>
          <a:bodyPr wrap="square" rtlCol="0">
            <a:spAutoFit/>
          </a:bodyPr>
          <a:lstStyle/>
          <a:p>
            <a:pPr marL="228594" indent="-228594" defTabSz="609395">
              <a:buFont typeface="Arial" panose="020B0604020202020204" pitchFamily="34" charset="0"/>
              <a:buChar char="•"/>
              <a:defRPr/>
            </a:pPr>
            <a:r>
              <a:rPr lang="en-US" sz="2133" b="1">
                <a:solidFill>
                  <a:srgbClr val="00457C"/>
                </a:solidFill>
                <a:latin typeface="Arial Narrow"/>
              </a:rPr>
              <a:t>Primary</a:t>
            </a:r>
            <a:r>
              <a:rPr lang="en-US" sz="2133">
                <a:solidFill>
                  <a:srgbClr val="00457C"/>
                </a:solidFill>
                <a:latin typeface="Arial Narrow"/>
              </a:rPr>
              <a:t> </a:t>
            </a:r>
            <a:r>
              <a:rPr lang="en-US" sz="2133" b="1">
                <a:solidFill>
                  <a:srgbClr val="00457C"/>
                </a:solidFill>
                <a:latin typeface="Arial Narrow"/>
              </a:rPr>
              <a:t>endpoint:</a:t>
            </a:r>
            <a:r>
              <a:rPr lang="en-US" sz="2133">
                <a:solidFill>
                  <a:srgbClr val="00457C"/>
                </a:solidFill>
                <a:latin typeface="Arial Narrow"/>
              </a:rPr>
              <a:t> PFS</a:t>
            </a:r>
            <a:endParaRPr lang="en-GB" sz="2133">
              <a:solidFill>
                <a:srgbClr val="00457C"/>
              </a:solidFill>
              <a:latin typeface="Arial Narrow"/>
            </a:endParaRPr>
          </a:p>
          <a:p>
            <a:pPr marL="228594" indent="-228594" defTabSz="609395">
              <a:buFont typeface="Arial" panose="020B0604020202020204" pitchFamily="34" charset="0"/>
              <a:buChar char="•"/>
              <a:defRPr/>
            </a:pPr>
            <a:r>
              <a:rPr lang="en-GB" sz="2133" b="1">
                <a:solidFill>
                  <a:srgbClr val="00457C"/>
                </a:solidFill>
                <a:latin typeface="Arial Narrow"/>
              </a:rPr>
              <a:t>Secondary endpoints: </a:t>
            </a:r>
            <a:r>
              <a:rPr lang="en-US" sz="2133">
                <a:solidFill>
                  <a:srgbClr val="00457C"/>
                </a:solidFill>
                <a:latin typeface="Arial Narrow"/>
              </a:rPr>
              <a:t>response rate, duration of response, disease control rate, depth of response, overall survival, patient reported outcomes, safety </a:t>
            </a:r>
            <a:endParaRPr lang="en-GB" sz="2133">
              <a:solidFill>
                <a:srgbClr val="00457C"/>
              </a:solidFill>
              <a:latin typeface="Arial Narrow"/>
            </a:endParaRPr>
          </a:p>
        </p:txBody>
      </p:sp>
      <p:sp>
        <p:nvSpPr>
          <p:cNvPr id="441" name="Rectangle 440"/>
          <p:cNvSpPr/>
          <p:nvPr/>
        </p:nvSpPr>
        <p:spPr>
          <a:xfrm>
            <a:off x="6558289" y="3648037"/>
            <a:ext cx="3146067" cy="1163479"/>
          </a:xfrm>
          <a:prstGeom prst="rect">
            <a:avLst/>
          </a:prstGeom>
          <a:solidFill>
            <a:srgbClr val="146C73"/>
          </a:solidFill>
          <a:ln w="28575">
            <a:noFill/>
            <a:miter lim="800000"/>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609395">
              <a:defRPr/>
            </a:pPr>
            <a:r>
              <a:rPr lang="en-GB" sz="2400" b="1">
                <a:solidFill>
                  <a:prstClr val="white"/>
                </a:solidFill>
                <a:latin typeface="Arial Narrow" panose="020B0606020202030204" pitchFamily="34" charset="0"/>
              </a:rPr>
              <a:t>Gefitinib</a:t>
            </a:r>
            <a:r>
              <a:rPr lang="en-GB" sz="2400">
                <a:solidFill>
                  <a:prstClr val="white"/>
                </a:solidFill>
                <a:latin typeface="Arial Narrow" panose="020B0606020202030204" pitchFamily="34" charset="0"/>
              </a:rPr>
              <a:t> or </a:t>
            </a:r>
            <a:r>
              <a:rPr lang="en-GB" sz="2400" b="1">
                <a:solidFill>
                  <a:prstClr val="white"/>
                </a:solidFill>
                <a:latin typeface="Arial Narrow" panose="020B0606020202030204" pitchFamily="34" charset="0"/>
              </a:rPr>
              <a:t>Erlotinib</a:t>
            </a:r>
            <a:endParaRPr lang="en-GB" sz="2400">
              <a:solidFill>
                <a:prstClr val="white"/>
              </a:solidFill>
              <a:latin typeface="Arial Narrow" panose="020B0606020202030204" pitchFamily="34" charset="0"/>
            </a:endParaRPr>
          </a:p>
          <a:p>
            <a:pPr algn="ctr" defTabSz="609395">
              <a:defRPr/>
            </a:pPr>
            <a:r>
              <a:rPr lang="en-GB" sz="2400">
                <a:solidFill>
                  <a:prstClr val="white"/>
                </a:solidFill>
                <a:latin typeface="Arial Narrow" panose="020B0606020202030204" pitchFamily="34" charset="0"/>
              </a:rPr>
              <a:t>(n=277)</a:t>
            </a:r>
          </a:p>
        </p:txBody>
      </p:sp>
      <p:cxnSp>
        <p:nvCxnSpPr>
          <p:cNvPr id="15" name="Elbow Connector 14"/>
          <p:cNvCxnSpPr>
            <a:cxnSpLocks/>
            <a:endCxn id="442" idx="1"/>
          </p:cNvCxnSpPr>
          <p:nvPr/>
        </p:nvCxnSpPr>
        <p:spPr>
          <a:xfrm rot="5400000" flipH="1" flipV="1">
            <a:off x="6247341" y="2406639"/>
            <a:ext cx="321647" cy="30025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441" idx="1"/>
          </p:cNvCxnSpPr>
          <p:nvPr/>
        </p:nvCxnSpPr>
        <p:spPr>
          <a:xfrm rot="16200000" flipH="1">
            <a:off x="5650721" y="3322204"/>
            <a:ext cx="1514880" cy="300256"/>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p:cNvSpPr/>
          <p:nvPr/>
        </p:nvSpPr>
        <p:spPr>
          <a:xfrm>
            <a:off x="6558289" y="1902819"/>
            <a:ext cx="3146067" cy="986245"/>
          </a:xfrm>
          <a:prstGeom prst="rect">
            <a:avLst/>
          </a:prstGeom>
          <a:solidFill>
            <a:schemeClr val="accent4"/>
          </a:solidFill>
          <a:ln w="28575">
            <a:noFill/>
            <a:miter lim="800000"/>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609395">
              <a:defRPr/>
            </a:pPr>
            <a:r>
              <a:rPr lang="en-GB" sz="2400" b="1">
                <a:solidFill>
                  <a:schemeClr val="bg1"/>
                </a:solidFill>
                <a:latin typeface="Arial Narrow" panose="020B0606020202030204" pitchFamily="34" charset="0"/>
              </a:rPr>
              <a:t>Osimertinib</a:t>
            </a:r>
          </a:p>
          <a:p>
            <a:pPr algn="ctr" defTabSz="609395">
              <a:defRPr/>
            </a:pPr>
            <a:r>
              <a:rPr lang="en-GB" sz="2400">
                <a:solidFill>
                  <a:schemeClr val="bg1"/>
                </a:solidFill>
                <a:latin typeface="Arial Narrow" panose="020B0606020202030204" pitchFamily="34" charset="0"/>
              </a:rPr>
              <a:t>(n=279)</a:t>
            </a:r>
          </a:p>
        </p:txBody>
      </p:sp>
      <p:sp>
        <p:nvSpPr>
          <p:cNvPr id="27" name="TextBox 26"/>
          <p:cNvSpPr txBox="1"/>
          <p:nvPr/>
        </p:nvSpPr>
        <p:spPr>
          <a:xfrm>
            <a:off x="8590678" y="6375520"/>
            <a:ext cx="2787943" cy="461665"/>
          </a:xfrm>
          <a:prstGeom prst="rect">
            <a:avLst/>
          </a:prstGeom>
          <a:noFill/>
        </p:spPr>
        <p:txBody>
          <a:bodyPr wrap="none" rtlCol="0">
            <a:spAutoFit/>
          </a:bodyPr>
          <a:lstStyle/>
          <a:p>
            <a:pPr defTabSz="609395">
              <a:defRPr/>
            </a:pPr>
            <a:r>
              <a:rPr lang="en-US" sz="2400">
                <a:solidFill>
                  <a:srgbClr val="00457C"/>
                </a:solidFill>
                <a:latin typeface="Arial Narrow"/>
              </a:rPr>
              <a:t>Soria et al, NEJM 2017</a:t>
            </a:r>
          </a:p>
        </p:txBody>
      </p:sp>
    </p:spTree>
    <p:extLst>
      <p:ext uri="{BB962C8B-B14F-4D97-AF65-F5344CB8AC3E}">
        <p14:creationId xmlns:p14="http://schemas.microsoft.com/office/powerpoint/2010/main" val="51547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868"/>
            <a:ext cx="10515600" cy="1325563"/>
          </a:xfrm>
        </p:spPr>
        <p:txBody>
          <a:bodyPr>
            <a:normAutofit fontScale="90000"/>
          </a:bodyPr>
          <a:lstStyle/>
          <a:p>
            <a:r>
              <a:rPr lang="en-GB" sz="3733"/>
              <a:t>Osimertinib vs Gefitinib or Erlotinib as first-line treatment for NSCLC - Progression-Free Survival</a:t>
            </a:r>
            <a:endParaRPr lang="en-US" sz="4000"/>
          </a:p>
        </p:txBody>
      </p:sp>
      <p:sp>
        <p:nvSpPr>
          <p:cNvPr id="5" name="TextBox 4"/>
          <p:cNvSpPr txBox="1"/>
          <p:nvPr/>
        </p:nvSpPr>
        <p:spPr>
          <a:xfrm>
            <a:off x="8918068" y="6429038"/>
            <a:ext cx="2787943" cy="461665"/>
          </a:xfrm>
          <a:prstGeom prst="rect">
            <a:avLst/>
          </a:prstGeom>
          <a:noFill/>
        </p:spPr>
        <p:txBody>
          <a:bodyPr wrap="none" rtlCol="0">
            <a:spAutoFit/>
          </a:bodyPr>
          <a:lstStyle/>
          <a:p>
            <a:pPr defTabSz="609395">
              <a:defRPr/>
            </a:pPr>
            <a:r>
              <a:rPr lang="en-US" sz="2400">
                <a:solidFill>
                  <a:srgbClr val="00457C"/>
                </a:solidFill>
                <a:latin typeface="Arial Narrow"/>
              </a:rPr>
              <a:t>Soria et al, NEJM 2017</a:t>
            </a:r>
          </a:p>
        </p:txBody>
      </p:sp>
      <p:grpSp>
        <p:nvGrpSpPr>
          <p:cNvPr id="8" name="Group 7"/>
          <p:cNvGrpSpPr/>
          <p:nvPr/>
        </p:nvGrpSpPr>
        <p:grpSpPr>
          <a:xfrm>
            <a:off x="809177" y="1689312"/>
            <a:ext cx="8377231" cy="4650021"/>
            <a:chOff x="1024597" y="1173709"/>
            <a:chExt cx="6670431" cy="3658154"/>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4597" y="1173709"/>
              <a:ext cx="6670431" cy="3658154"/>
            </a:xfrm>
            <a:prstGeom prst="rect">
              <a:avLst/>
            </a:prstGeom>
            <a:noFill/>
            <a:ln w="9525" cap="flat">
              <a:noFill/>
              <a:round/>
              <a:headEnd/>
              <a:tailEnd/>
            </a:ln>
            <a:effectLst/>
          </p:spPr>
        </p:pic>
        <p:sp>
          <p:nvSpPr>
            <p:cNvPr id="7" name="Rectangle 6"/>
            <p:cNvSpPr/>
            <p:nvPr/>
          </p:nvSpPr>
          <p:spPr>
            <a:xfrm>
              <a:off x="2838298" y="1173709"/>
              <a:ext cx="1075334"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Arial Narrow"/>
              </a:endParaRPr>
            </a:p>
          </p:txBody>
        </p:sp>
      </p:grpSp>
      <p:pic>
        <p:nvPicPr>
          <p:cNvPr id="4"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89065" y="1779017"/>
            <a:ext cx="4970585" cy="1519311"/>
          </a:xfrm>
          <a:prstGeom prst="rect">
            <a:avLst/>
          </a:prstGeom>
          <a:noFill/>
          <a:ln w="9525" cap="flat">
            <a:noFill/>
            <a:round/>
            <a:headEnd/>
            <a:tailEnd/>
          </a:ln>
          <a:effectLst/>
        </p:spPr>
      </p:pic>
      <p:sp>
        <p:nvSpPr>
          <p:cNvPr id="9" name="Rectangle 8"/>
          <p:cNvSpPr/>
          <p:nvPr/>
        </p:nvSpPr>
        <p:spPr>
          <a:xfrm>
            <a:off x="6412675" y="1910375"/>
            <a:ext cx="950027" cy="6095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Arial Narrow"/>
            </a:endParaRPr>
          </a:p>
        </p:txBody>
      </p:sp>
    </p:spTree>
    <p:extLst>
      <p:ext uri="{BB962C8B-B14F-4D97-AF65-F5344CB8AC3E}">
        <p14:creationId xmlns:p14="http://schemas.microsoft.com/office/powerpoint/2010/main" val="991928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733"/>
              <a:t>Osimertinib vs Gefitinib or Erlotinib as first-line treatment for NSCLC - Overall Survival</a:t>
            </a:r>
            <a:endParaRPr lang="en-US" sz="4000"/>
          </a:p>
        </p:txBody>
      </p:sp>
      <p:sp>
        <p:nvSpPr>
          <p:cNvPr id="5" name="TextBox 4"/>
          <p:cNvSpPr txBox="1"/>
          <p:nvPr/>
        </p:nvSpPr>
        <p:spPr>
          <a:xfrm>
            <a:off x="7990040" y="6303952"/>
            <a:ext cx="3618298" cy="461665"/>
          </a:xfrm>
          <a:prstGeom prst="rect">
            <a:avLst/>
          </a:prstGeom>
          <a:noFill/>
        </p:spPr>
        <p:txBody>
          <a:bodyPr wrap="none" rtlCol="0">
            <a:spAutoFit/>
          </a:bodyPr>
          <a:lstStyle/>
          <a:p>
            <a:pPr defTabSz="609395">
              <a:defRPr/>
            </a:pPr>
            <a:r>
              <a:rPr lang="en-US" sz="2400">
                <a:solidFill>
                  <a:srgbClr val="00457C"/>
                </a:solidFill>
                <a:latin typeface="Arial Narrow"/>
              </a:rPr>
              <a:t>Ramalingam et al, NEJM 2020</a:t>
            </a:r>
          </a:p>
        </p:txBody>
      </p:sp>
      <p:pic>
        <p:nvPicPr>
          <p:cNvPr id="3" name="Picture 2">
            <a:extLst>
              <a:ext uri="{FF2B5EF4-FFF2-40B4-BE49-F238E27FC236}">
                <a16:creationId xmlns:a16="http://schemas.microsoft.com/office/drawing/2014/main" id="{45BD284E-F9C6-41FF-BFE1-8A48C2BB468E}"/>
              </a:ext>
            </a:extLst>
          </p:cNvPr>
          <p:cNvPicPr>
            <a:picLocks noChangeAspect="1"/>
          </p:cNvPicPr>
          <p:nvPr/>
        </p:nvPicPr>
        <p:blipFill>
          <a:blip r:embed="rId3"/>
          <a:stretch>
            <a:fillRect/>
          </a:stretch>
        </p:blipFill>
        <p:spPr>
          <a:xfrm>
            <a:off x="1249310" y="1790764"/>
            <a:ext cx="6879415" cy="4484681"/>
          </a:xfrm>
          <a:prstGeom prst="rect">
            <a:avLst/>
          </a:prstGeom>
        </p:spPr>
      </p:pic>
    </p:spTree>
    <p:extLst>
      <p:ext uri="{BB962C8B-B14F-4D97-AF65-F5344CB8AC3E}">
        <p14:creationId xmlns:p14="http://schemas.microsoft.com/office/powerpoint/2010/main" val="2896974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733"/>
              <a:t>Osimertinib vs Gefitinib or Erlotinib as first-line treatment for NSCLC - Overall Survival</a:t>
            </a:r>
            <a:endParaRPr lang="en-US" sz="4000"/>
          </a:p>
        </p:txBody>
      </p:sp>
      <p:sp>
        <p:nvSpPr>
          <p:cNvPr id="5" name="TextBox 4"/>
          <p:cNvSpPr txBox="1"/>
          <p:nvPr/>
        </p:nvSpPr>
        <p:spPr>
          <a:xfrm>
            <a:off x="7990040" y="6303952"/>
            <a:ext cx="3618298" cy="461665"/>
          </a:xfrm>
          <a:prstGeom prst="rect">
            <a:avLst/>
          </a:prstGeom>
          <a:noFill/>
        </p:spPr>
        <p:txBody>
          <a:bodyPr wrap="none" rtlCol="0">
            <a:spAutoFit/>
          </a:bodyPr>
          <a:lstStyle/>
          <a:p>
            <a:pPr defTabSz="609395">
              <a:defRPr/>
            </a:pPr>
            <a:r>
              <a:rPr lang="en-US" sz="2400">
                <a:solidFill>
                  <a:srgbClr val="00457C"/>
                </a:solidFill>
                <a:latin typeface="Arial Narrow"/>
              </a:rPr>
              <a:t>Ramalingam et al, NEJM 2020</a:t>
            </a:r>
          </a:p>
        </p:txBody>
      </p:sp>
      <p:pic>
        <p:nvPicPr>
          <p:cNvPr id="3" name="Picture 2">
            <a:extLst>
              <a:ext uri="{FF2B5EF4-FFF2-40B4-BE49-F238E27FC236}">
                <a16:creationId xmlns:a16="http://schemas.microsoft.com/office/drawing/2014/main" id="{45BD284E-F9C6-41FF-BFE1-8A48C2BB468E}"/>
              </a:ext>
            </a:extLst>
          </p:cNvPr>
          <p:cNvPicPr>
            <a:picLocks noChangeAspect="1"/>
          </p:cNvPicPr>
          <p:nvPr/>
        </p:nvPicPr>
        <p:blipFill>
          <a:blip r:embed="rId3"/>
          <a:stretch>
            <a:fillRect/>
          </a:stretch>
        </p:blipFill>
        <p:spPr>
          <a:xfrm>
            <a:off x="1249310" y="1790764"/>
            <a:ext cx="6879415" cy="4484681"/>
          </a:xfrm>
          <a:prstGeom prst="rect">
            <a:avLst/>
          </a:prstGeom>
        </p:spPr>
      </p:pic>
      <p:pic>
        <p:nvPicPr>
          <p:cNvPr id="4" name="Picture 3">
            <a:extLst>
              <a:ext uri="{FF2B5EF4-FFF2-40B4-BE49-F238E27FC236}">
                <a16:creationId xmlns:a16="http://schemas.microsoft.com/office/drawing/2014/main" id="{0FF850A0-6F3F-B729-1127-82A238F2094C}"/>
              </a:ext>
            </a:extLst>
          </p:cNvPr>
          <p:cNvPicPr>
            <a:picLocks noChangeAspect="1"/>
          </p:cNvPicPr>
          <p:nvPr/>
        </p:nvPicPr>
        <p:blipFill>
          <a:blip r:embed="rId4"/>
          <a:stretch>
            <a:fillRect/>
          </a:stretch>
        </p:blipFill>
        <p:spPr>
          <a:xfrm>
            <a:off x="8425591" y="2386577"/>
            <a:ext cx="3182747" cy="2084845"/>
          </a:xfrm>
          <a:prstGeom prst="rect">
            <a:avLst/>
          </a:prstGeom>
          <a:ln>
            <a:solidFill>
              <a:schemeClr val="tx1"/>
            </a:solidFill>
          </a:ln>
        </p:spPr>
      </p:pic>
    </p:spTree>
    <p:extLst>
      <p:ext uri="{BB962C8B-B14F-4D97-AF65-F5344CB8AC3E}">
        <p14:creationId xmlns:p14="http://schemas.microsoft.com/office/powerpoint/2010/main" val="1412854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91440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52600" y="381000"/>
            <a:ext cx="685800" cy="228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3CD8C9-BCD0-4BC2-8F4C-425AE8A09820}"/>
              </a:ext>
            </a:extLst>
          </p:cNvPr>
          <p:cNvSpPr txBox="1"/>
          <p:nvPr/>
        </p:nvSpPr>
        <p:spPr>
          <a:xfrm>
            <a:off x="5281058" y="6401214"/>
            <a:ext cx="6539226" cy="400110"/>
          </a:xfrm>
          <a:prstGeom prst="rect">
            <a:avLst/>
          </a:prstGeom>
          <a:noFill/>
        </p:spPr>
        <p:txBody>
          <a:bodyPr wrap="none" rtlCol="0">
            <a:spAutoFit/>
          </a:bodyPr>
          <a:lstStyle/>
          <a:p>
            <a:r>
              <a:rPr lang="en-US" sz="2000" dirty="0"/>
              <a:t>Cancer Facts &amp; Figures 2025, American Cancer Society</a:t>
            </a:r>
          </a:p>
        </p:txBody>
      </p:sp>
      <p:pic>
        <p:nvPicPr>
          <p:cNvPr id="9" name="Picture 8" descr="A chart of the different stages of cancer&#10;&#10;Description automatically generated with medium confidence">
            <a:extLst>
              <a:ext uri="{FF2B5EF4-FFF2-40B4-BE49-F238E27FC236}">
                <a16:creationId xmlns:a16="http://schemas.microsoft.com/office/drawing/2014/main" id="{594394C0-44A8-CF73-A80F-D564C9039F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1716" y="1219200"/>
            <a:ext cx="9529287" cy="5182014"/>
          </a:xfrm>
          <a:prstGeom prst="rect">
            <a:avLst/>
          </a:prstGeom>
        </p:spPr>
      </p:pic>
      <p:sp>
        <p:nvSpPr>
          <p:cNvPr id="2" name="TextBox 1">
            <a:extLst>
              <a:ext uri="{FF2B5EF4-FFF2-40B4-BE49-F238E27FC236}">
                <a16:creationId xmlns:a16="http://schemas.microsoft.com/office/drawing/2014/main" id="{B1E1C191-4942-4BA9-B933-48333144F5B3}"/>
              </a:ext>
            </a:extLst>
          </p:cNvPr>
          <p:cNvSpPr txBox="1"/>
          <p:nvPr/>
        </p:nvSpPr>
        <p:spPr>
          <a:xfrm>
            <a:off x="6963422" y="2614704"/>
            <a:ext cx="4294765" cy="1200329"/>
          </a:xfrm>
          <a:prstGeom prst="rect">
            <a:avLst/>
          </a:prstGeom>
          <a:solidFill>
            <a:srgbClr val="FFFF00"/>
          </a:solidFill>
        </p:spPr>
        <p:txBody>
          <a:bodyPr wrap="none" rtlCol="0">
            <a:spAutoFit/>
          </a:bodyPr>
          <a:lstStyle/>
          <a:p>
            <a:r>
              <a:rPr lang="en-US" dirty="0"/>
              <a:t>Key messages:</a:t>
            </a:r>
          </a:p>
          <a:p>
            <a:pPr marL="285750" indent="-285750">
              <a:buFont typeface="Arial" panose="020B0604020202020204" pitchFamily="34" charset="0"/>
              <a:buChar char="•"/>
            </a:pPr>
            <a:r>
              <a:rPr lang="en-US" dirty="0"/>
              <a:t>Lung cancer deaths are common</a:t>
            </a:r>
          </a:p>
          <a:p>
            <a:pPr lvl="1"/>
            <a:r>
              <a:rPr lang="en-US" dirty="0"/>
              <a:t>(&gt;</a:t>
            </a:r>
            <a:r>
              <a:rPr lang="en-US" dirty="0" err="1"/>
              <a:t>breast+prostate+colorectal</a:t>
            </a:r>
            <a:r>
              <a:rPr lang="en-US" dirty="0"/>
              <a:t>)</a:t>
            </a:r>
          </a:p>
          <a:p>
            <a:pPr marL="285750" indent="-285750">
              <a:buFont typeface="Arial" panose="020B0604020202020204" pitchFamily="34" charset="0"/>
              <a:buChar char="•"/>
            </a:pPr>
            <a:r>
              <a:rPr lang="en-US" dirty="0"/>
              <a:t>Lung cancer cure is usually not cured</a:t>
            </a:r>
          </a:p>
        </p:txBody>
      </p:sp>
      <p:sp>
        <p:nvSpPr>
          <p:cNvPr id="14" name="Text Placeholder 13">
            <a:extLst>
              <a:ext uri="{FF2B5EF4-FFF2-40B4-BE49-F238E27FC236}">
                <a16:creationId xmlns:a16="http://schemas.microsoft.com/office/drawing/2014/main" id="{70F23604-0BB6-86B7-7AB3-163008AA41EB}"/>
              </a:ext>
            </a:extLst>
          </p:cNvPr>
          <p:cNvSpPr>
            <a:spLocks noGrp="1"/>
          </p:cNvSpPr>
          <p:nvPr>
            <p:ph type="body" sz="half" idx="2"/>
          </p:nvPr>
        </p:nvSpPr>
        <p:spPr/>
        <p:txBody>
          <a:bodyPr/>
          <a:lstStyle/>
          <a:p>
            <a:endParaRPr lang="en-US"/>
          </a:p>
        </p:txBody>
      </p:sp>
      <p:sp>
        <p:nvSpPr>
          <p:cNvPr id="13" name="Title 12">
            <a:extLst>
              <a:ext uri="{FF2B5EF4-FFF2-40B4-BE49-F238E27FC236}">
                <a16:creationId xmlns:a16="http://schemas.microsoft.com/office/drawing/2014/main" id="{E359CB3A-F4FD-4C64-5D00-E2157D4AFFBE}"/>
              </a:ext>
            </a:extLst>
          </p:cNvPr>
          <p:cNvSpPr>
            <a:spLocks noGrp="1"/>
          </p:cNvSpPr>
          <p:nvPr>
            <p:ph type="title"/>
          </p:nvPr>
        </p:nvSpPr>
        <p:spPr/>
        <p:txBody>
          <a:bodyPr/>
          <a:lstStyle/>
          <a:p>
            <a:r>
              <a:rPr lang="en-US" dirty="0"/>
              <a:t>2025 Cancer Incidence and Deaths</a:t>
            </a:r>
          </a:p>
        </p:txBody>
      </p:sp>
    </p:spTree>
    <p:extLst>
      <p:ext uri="{BB962C8B-B14F-4D97-AF65-F5344CB8AC3E}">
        <p14:creationId xmlns:p14="http://schemas.microsoft.com/office/powerpoint/2010/main" val="25599378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4187407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Translational work identified how patients develop acquired resistant (dominant mechanisms was emergence of T790M)</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2432820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dirty="0"/>
              <a:t>There was a molecularly-defined drug target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Patients were treated with a first-generation targeted therapy which had modest efficacy (erlotinib, gefitinib, </a:t>
            </a:r>
            <a:r>
              <a:rPr lang="en-US" sz="2400" dirty="0" err="1"/>
              <a:t>afatinib</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Translational work identified how patients develop acquired resistant (dominant mechanisms was emergence of T790M)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drug was developed to target the mechanism of resistance (3</a:t>
            </a:r>
            <a:r>
              <a:rPr lang="en-US" sz="2400" baseline="30000" dirty="0"/>
              <a:t>rd</a:t>
            </a:r>
            <a:r>
              <a:rPr lang="en-US" sz="2400" dirty="0"/>
              <a:t> generation EGFR TKI like </a:t>
            </a:r>
            <a:r>
              <a:rPr lang="en-US" sz="2400" dirty="0" err="1"/>
              <a:t>osimertinib</a:t>
            </a:r>
            <a:r>
              <a:rPr lang="en-US" sz="2400" dirty="0"/>
              <a:t>) and it improved initial therapy outcomes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104687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03789" y="794657"/>
            <a:ext cx="11184422" cy="3799115"/>
          </a:xfrm>
        </p:spPr>
        <p:txBody>
          <a:bodyPr/>
          <a:lstStyle/>
          <a:p>
            <a:pPr marL="342900" indent="-342900">
              <a:buFont typeface="Arial" panose="020B0604020202020204" pitchFamily="34" charset="0"/>
              <a:buChar char="•"/>
            </a:pPr>
            <a:r>
              <a:rPr lang="en-US" sz="2400" dirty="0"/>
              <a:t>There was a molecularly-defined drug target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Patients were treated with a first-generation targeted therapy which had modest efficacy (erlotinib, gefitinib, </a:t>
            </a:r>
            <a:r>
              <a:rPr lang="en-US" sz="2400" dirty="0" err="1"/>
              <a:t>afatinib</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Translational work identified how patients develop acquired resistant (dominant mechanisms was emergence of T790M)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 drug was developed to target the mechanism of resistance (3</a:t>
            </a:r>
            <a:r>
              <a:rPr lang="en-US" sz="2400" baseline="30000" dirty="0"/>
              <a:t>rd</a:t>
            </a:r>
            <a:r>
              <a:rPr lang="en-US" sz="2400" dirty="0"/>
              <a:t> generation EGFR TKI like </a:t>
            </a:r>
            <a:r>
              <a:rPr lang="en-US" sz="2400" dirty="0" err="1"/>
              <a:t>osimertinib</a:t>
            </a:r>
            <a:r>
              <a:rPr lang="en-US" sz="2400" dirty="0"/>
              <a:t>) and it improved initial therapy outcomes</a:t>
            </a:r>
          </a:p>
          <a:p>
            <a:endParaRPr lang="en-US" sz="2400" dirty="0"/>
          </a:p>
          <a:p>
            <a:pPr marL="342900" indent="-342900">
              <a:buFont typeface="Arial" panose="020B0604020202020204" pitchFamily="34" charset="0"/>
              <a:buChar char="•"/>
            </a:pPr>
            <a:endParaRPr lang="en-US" sz="2400" dirty="0"/>
          </a:p>
        </p:txBody>
      </p:sp>
      <p:sp>
        <p:nvSpPr>
          <p:cNvPr id="4" name="TextBox 3">
            <a:extLst>
              <a:ext uri="{FF2B5EF4-FFF2-40B4-BE49-F238E27FC236}">
                <a16:creationId xmlns:a16="http://schemas.microsoft.com/office/drawing/2014/main" id="{1407502D-C770-D241-8799-CF1DBCCC9CF9}"/>
              </a:ext>
            </a:extLst>
          </p:cNvPr>
          <p:cNvSpPr txBox="1"/>
          <p:nvPr/>
        </p:nvSpPr>
        <p:spPr>
          <a:xfrm>
            <a:off x="3792442" y="6211669"/>
            <a:ext cx="4147354" cy="646331"/>
          </a:xfrm>
          <a:prstGeom prst="rect">
            <a:avLst/>
          </a:prstGeom>
          <a:noFill/>
        </p:spPr>
        <p:txBody>
          <a:bodyPr wrap="none" rtlCol="0">
            <a:spAutoFit/>
          </a:bodyPr>
          <a:lstStyle/>
          <a:p>
            <a:r>
              <a:rPr lang="en-US" dirty="0"/>
              <a:t>Now, all we need to do is iterate, right?</a:t>
            </a:r>
          </a:p>
          <a:p>
            <a:endParaRPr lang="en-US" dirty="0"/>
          </a:p>
        </p:txBody>
      </p:sp>
      <p:sp>
        <p:nvSpPr>
          <p:cNvPr id="5" name="TextBox 4">
            <a:extLst>
              <a:ext uri="{FF2B5EF4-FFF2-40B4-BE49-F238E27FC236}">
                <a16:creationId xmlns:a16="http://schemas.microsoft.com/office/drawing/2014/main" id="{53836FF1-0E46-2C4C-ADE7-EDFC7A3167F5}"/>
              </a:ext>
            </a:extLst>
          </p:cNvPr>
          <p:cNvSpPr txBox="1"/>
          <p:nvPr/>
        </p:nvSpPr>
        <p:spPr>
          <a:xfrm>
            <a:off x="3472543" y="5016559"/>
            <a:ext cx="1322221" cy="584775"/>
          </a:xfrm>
          <a:prstGeom prst="rect">
            <a:avLst/>
          </a:prstGeom>
          <a:solidFill>
            <a:schemeClr val="tx1">
              <a:lumMod val="20000"/>
              <a:lumOff val="80000"/>
            </a:schemeClr>
          </a:solidFill>
        </p:spPr>
        <p:txBody>
          <a:bodyPr wrap="none" rtlCol="0">
            <a:spAutoFit/>
          </a:bodyPr>
          <a:lstStyle/>
          <a:p>
            <a:r>
              <a:rPr lang="en-US" sz="3200"/>
              <a:t>Target</a:t>
            </a:r>
          </a:p>
        </p:txBody>
      </p:sp>
      <p:cxnSp>
        <p:nvCxnSpPr>
          <p:cNvPr id="7" name="Straight Arrow Connector 6">
            <a:extLst>
              <a:ext uri="{FF2B5EF4-FFF2-40B4-BE49-F238E27FC236}">
                <a16:creationId xmlns:a16="http://schemas.microsoft.com/office/drawing/2014/main" id="{C7252E09-3583-FA46-A5F5-AAE0416BD334}"/>
              </a:ext>
            </a:extLst>
          </p:cNvPr>
          <p:cNvCxnSpPr>
            <a:cxnSpLocks/>
            <a:stCxn id="5" idx="3"/>
            <a:endCxn id="8" idx="1"/>
          </p:cNvCxnSpPr>
          <p:nvPr/>
        </p:nvCxnSpPr>
        <p:spPr>
          <a:xfrm>
            <a:off x="4794764" y="5308947"/>
            <a:ext cx="8243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16D2C8-341B-7C4A-947F-9CC9F89FC319}"/>
              </a:ext>
            </a:extLst>
          </p:cNvPr>
          <p:cNvSpPr txBox="1"/>
          <p:nvPr/>
        </p:nvSpPr>
        <p:spPr>
          <a:xfrm>
            <a:off x="5619135" y="5016559"/>
            <a:ext cx="2212465" cy="584775"/>
          </a:xfrm>
          <a:prstGeom prst="rect">
            <a:avLst/>
          </a:prstGeom>
          <a:solidFill>
            <a:schemeClr val="tx1">
              <a:lumMod val="20000"/>
              <a:lumOff val="80000"/>
            </a:schemeClr>
          </a:solidFill>
        </p:spPr>
        <p:txBody>
          <a:bodyPr wrap="none" rtlCol="0">
            <a:spAutoFit/>
          </a:bodyPr>
          <a:lstStyle/>
          <a:p>
            <a:r>
              <a:rPr lang="en-US" sz="3200"/>
              <a:t>Resistance</a:t>
            </a:r>
          </a:p>
        </p:txBody>
      </p:sp>
      <p:cxnSp>
        <p:nvCxnSpPr>
          <p:cNvPr id="12" name="Elbow Connector 11">
            <a:extLst>
              <a:ext uri="{FF2B5EF4-FFF2-40B4-BE49-F238E27FC236}">
                <a16:creationId xmlns:a16="http://schemas.microsoft.com/office/drawing/2014/main" id="{C943F4A5-827F-884A-B8FC-B8F649D8A496}"/>
              </a:ext>
            </a:extLst>
          </p:cNvPr>
          <p:cNvCxnSpPr>
            <a:stCxn id="8" idx="2"/>
            <a:endCxn id="5" idx="2"/>
          </p:cNvCxnSpPr>
          <p:nvPr/>
        </p:nvCxnSpPr>
        <p:spPr>
          <a:xfrm rot="5400000">
            <a:off x="5429511" y="4305477"/>
            <a:ext cx="12700" cy="2591714"/>
          </a:xfrm>
          <a:prstGeom prst="bentConnector3">
            <a:avLst>
              <a:gd name="adj1" fmla="val 3077417"/>
            </a:avLst>
          </a:prstGeom>
          <a:ln w="44450">
            <a:prstDash val="sysDot"/>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087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033E7-C93C-4975-AE01-74CF7F78E337}"/>
              </a:ext>
            </a:extLst>
          </p:cNvPr>
          <p:cNvPicPr>
            <a:picLocks noChangeAspect="1"/>
          </p:cNvPicPr>
          <p:nvPr/>
        </p:nvPicPr>
        <p:blipFill rotWithShape="1">
          <a:blip r:embed="rId2">
            <a:extLst>
              <a:ext uri="{28A0092B-C50C-407E-A947-70E740481C1C}">
                <a14:useLocalDpi xmlns:a14="http://schemas.microsoft.com/office/drawing/2010/main"/>
              </a:ext>
            </a:extLst>
          </a:blip>
          <a:srcRect l="16840"/>
          <a:stretch/>
        </p:blipFill>
        <p:spPr>
          <a:xfrm>
            <a:off x="4439265" y="971912"/>
            <a:ext cx="5532283" cy="5886087"/>
          </a:xfrm>
          <a:prstGeom prst="rect">
            <a:avLst/>
          </a:prstGeom>
        </p:spPr>
      </p:pic>
      <p:sp>
        <p:nvSpPr>
          <p:cNvPr id="8" name="TextBox 7">
            <a:extLst>
              <a:ext uri="{FF2B5EF4-FFF2-40B4-BE49-F238E27FC236}">
                <a16:creationId xmlns:a16="http://schemas.microsoft.com/office/drawing/2014/main" id="{03D82DE0-401F-432A-887A-E9FEA61547DF}"/>
              </a:ext>
            </a:extLst>
          </p:cNvPr>
          <p:cNvSpPr txBox="1"/>
          <p:nvPr/>
        </p:nvSpPr>
        <p:spPr>
          <a:xfrm>
            <a:off x="512063" y="6250040"/>
            <a:ext cx="6096000" cy="369332"/>
          </a:xfrm>
          <a:prstGeom prst="rect">
            <a:avLst/>
          </a:prstGeom>
          <a:noFill/>
        </p:spPr>
        <p:txBody>
          <a:bodyPr wrap="square">
            <a:spAutoFit/>
          </a:bodyPr>
          <a:lstStyle/>
          <a:p>
            <a:r>
              <a:rPr lang="en-US" dirty="0"/>
              <a:t>Choudhury et al, J Thor </a:t>
            </a:r>
            <a:r>
              <a:rPr lang="en-US" dirty="0" err="1"/>
              <a:t>Onc</a:t>
            </a:r>
            <a:r>
              <a:rPr lang="en-US" dirty="0"/>
              <a:t>, 2023</a:t>
            </a:r>
            <a:endParaRPr lang="en-US" i="1" dirty="0"/>
          </a:p>
        </p:txBody>
      </p:sp>
      <p:sp>
        <p:nvSpPr>
          <p:cNvPr id="2" name="Title 1">
            <a:extLst>
              <a:ext uri="{FF2B5EF4-FFF2-40B4-BE49-F238E27FC236}">
                <a16:creationId xmlns:a16="http://schemas.microsoft.com/office/drawing/2014/main" id="{8611BDE1-3D0B-4C90-A87E-85205EFCF6C2}"/>
              </a:ext>
            </a:extLst>
          </p:cNvPr>
          <p:cNvSpPr>
            <a:spLocks noGrp="1"/>
          </p:cNvSpPr>
          <p:nvPr>
            <p:ph type="title"/>
          </p:nvPr>
        </p:nvSpPr>
        <p:spPr>
          <a:xfrm>
            <a:off x="512063" y="238628"/>
            <a:ext cx="11394276" cy="1080011"/>
          </a:xfrm>
        </p:spPr>
        <p:txBody>
          <a:bodyPr/>
          <a:lstStyle/>
          <a:p>
            <a:r>
              <a:rPr lang="en-US" dirty="0"/>
              <a:t>Mechanisms of acquired resistance to 3</a:t>
            </a:r>
            <a:r>
              <a:rPr lang="en-US" baseline="30000" dirty="0"/>
              <a:t>rd</a:t>
            </a:r>
            <a:r>
              <a:rPr lang="en-US" dirty="0"/>
              <a:t> generation EGFR TKI are much more complicated! </a:t>
            </a:r>
          </a:p>
        </p:txBody>
      </p:sp>
      <p:pic>
        <p:nvPicPr>
          <p:cNvPr id="3" name="Content Placeholder 3">
            <a:extLst>
              <a:ext uri="{FF2B5EF4-FFF2-40B4-BE49-F238E27FC236}">
                <a16:creationId xmlns:a16="http://schemas.microsoft.com/office/drawing/2014/main" id="{4B490C18-0395-4158-CC3C-04522794CA28}"/>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678204" y="3429000"/>
            <a:ext cx="3084496" cy="1966925"/>
          </a:xfrm>
          <a:ln>
            <a:solidFill>
              <a:schemeClr val="tx1"/>
            </a:solidFill>
          </a:ln>
        </p:spPr>
      </p:pic>
    </p:spTree>
    <p:extLst>
      <p:ext uri="{BB962C8B-B14F-4D97-AF65-F5344CB8AC3E}">
        <p14:creationId xmlns:p14="http://schemas.microsoft.com/office/powerpoint/2010/main" val="3493248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63" y="247730"/>
            <a:ext cx="11582400" cy="1325563"/>
          </a:xfrm>
        </p:spPr>
        <p:txBody>
          <a:bodyPr>
            <a:normAutofit/>
          </a:bodyPr>
          <a:lstStyle/>
          <a:p>
            <a:r>
              <a:rPr lang="en-US"/>
              <a:t>Lung cancer molecular subtypes with FDA-approved agents</a:t>
            </a:r>
          </a:p>
        </p:txBody>
      </p:sp>
      <p:pic>
        <p:nvPicPr>
          <p:cNvPr id="7" name="Picture 2">
            <a:extLst>
              <a:ext uri="{FF2B5EF4-FFF2-40B4-BE49-F238E27FC236}">
                <a16:creationId xmlns:a16="http://schemas.microsoft.com/office/drawing/2014/main" id="{396B0CD6-1DDA-48F2-9DE3-4E2EDECC63D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794060" y="1568971"/>
            <a:ext cx="8070699" cy="43785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8206D9-F1EA-4270-AFC9-0EBEF48C98E0}"/>
              </a:ext>
            </a:extLst>
          </p:cNvPr>
          <p:cNvSpPr txBox="1"/>
          <p:nvPr/>
        </p:nvSpPr>
        <p:spPr>
          <a:xfrm>
            <a:off x="2205401" y="6246653"/>
            <a:ext cx="8300670" cy="420564"/>
          </a:xfrm>
          <a:prstGeom prst="rect">
            <a:avLst/>
          </a:prstGeom>
          <a:noFill/>
        </p:spPr>
        <p:txBody>
          <a:bodyPr wrap="none" rtlCol="0">
            <a:spAutoFit/>
          </a:bodyPr>
          <a:lstStyle/>
          <a:p>
            <a:pPr algn="l"/>
            <a:r>
              <a:rPr lang="en-US" sz="2133">
                <a:solidFill>
                  <a:srgbClr val="272524"/>
                </a:solidFill>
                <a:latin typeface="Bierstadt" panose="020B0004020202020204" pitchFamily="34" charset="0"/>
              </a:rPr>
              <a:t>AACR GENIE BPC lung, Data available at https://genie.cbioportal.org/</a:t>
            </a:r>
          </a:p>
        </p:txBody>
      </p:sp>
      <p:sp>
        <p:nvSpPr>
          <p:cNvPr id="3" name="TextBox 2">
            <a:extLst>
              <a:ext uri="{FF2B5EF4-FFF2-40B4-BE49-F238E27FC236}">
                <a16:creationId xmlns:a16="http://schemas.microsoft.com/office/drawing/2014/main" id="{48FEC7D1-CD86-A571-8BDF-A80E84A9A789}"/>
              </a:ext>
            </a:extLst>
          </p:cNvPr>
          <p:cNvSpPr txBox="1"/>
          <p:nvPr/>
        </p:nvSpPr>
        <p:spPr>
          <a:xfrm>
            <a:off x="6355736" y="926453"/>
            <a:ext cx="3433953" cy="369332"/>
          </a:xfrm>
          <a:prstGeom prst="rect">
            <a:avLst/>
          </a:prstGeom>
          <a:noFill/>
        </p:spPr>
        <p:txBody>
          <a:bodyPr wrap="none" rtlCol="0">
            <a:spAutoFit/>
          </a:bodyPr>
          <a:lstStyle/>
          <a:p>
            <a:pPr algn="l"/>
            <a:r>
              <a:rPr lang="en-US" u="sng" dirty="0">
                <a:solidFill>
                  <a:srgbClr val="272524"/>
                </a:solidFill>
              </a:rPr>
              <a:t>FDA-approved 1</a:t>
            </a:r>
            <a:r>
              <a:rPr lang="en-US" u="sng" baseline="30000" dirty="0">
                <a:solidFill>
                  <a:srgbClr val="272524"/>
                </a:solidFill>
              </a:rPr>
              <a:t>st</a:t>
            </a:r>
            <a:r>
              <a:rPr lang="en-US" u="sng" dirty="0">
                <a:solidFill>
                  <a:srgbClr val="272524"/>
                </a:solidFill>
              </a:rPr>
              <a:t> line therapies</a:t>
            </a:r>
          </a:p>
        </p:txBody>
      </p:sp>
      <p:sp>
        <p:nvSpPr>
          <p:cNvPr id="5" name="TextBox 4">
            <a:extLst>
              <a:ext uri="{FF2B5EF4-FFF2-40B4-BE49-F238E27FC236}">
                <a16:creationId xmlns:a16="http://schemas.microsoft.com/office/drawing/2014/main" id="{EEA53A11-92A1-B949-AD8C-C248674CF05A}"/>
              </a:ext>
            </a:extLst>
          </p:cNvPr>
          <p:cNvSpPr txBox="1"/>
          <p:nvPr/>
        </p:nvSpPr>
        <p:spPr>
          <a:xfrm>
            <a:off x="6355736" y="1725579"/>
            <a:ext cx="5360763" cy="276999"/>
          </a:xfrm>
          <a:prstGeom prst="rect">
            <a:avLst/>
          </a:prstGeom>
          <a:noFill/>
        </p:spPr>
        <p:txBody>
          <a:bodyPr wrap="none" rtlCol="0">
            <a:spAutoFit/>
          </a:bodyPr>
          <a:lstStyle/>
          <a:p>
            <a:pPr algn="l"/>
            <a:r>
              <a:rPr lang="en-US" sz="1200" dirty="0">
                <a:solidFill>
                  <a:srgbClr val="272524"/>
                </a:solidFill>
              </a:rPr>
              <a:t>Erlotinib, gefitinib, </a:t>
            </a:r>
            <a:r>
              <a:rPr lang="en-US" sz="1200" dirty="0" err="1">
                <a:solidFill>
                  <a:srgbClr val="272524"/>
                </a:solidFill>
              </a:rPr>
              <a:t>afatinib</a:t>
            </a:r>
            <a:r>
              <a:rPr lang="en-US" sz="1200" dirty="0">
                <a:solidFill>
                  <a:srgbClr val="272524"/>
                </a:solidFill>
              </a:rPr>
              <a:t>, dacomitinib, </a:t>
            </a:r>
            <a:r>
              <a:rPr lang="en-US" sz="1200" dirty="0" err="1">
                <a:solidFill>
                  <a:srgbClr val="272524"/>
                </a:solidFill>
              </a:rPr>
              <a:t>osimertinib</a:t>
            </a:r>
            <a:r>
              <a:rPr lang="en-US" sz="1200" dirty="0">
                <a:solidFill>
                  <a:srgbClr val="272524"/>
                </a:solidFill>
              </a:rPr>
              <a:t>, </a:t>
            </a:r>
            <a:r>
              <a:rPr lang="en-US" sz="1200" dirty="0" err="1">
                <a:solidFill>
                  <a:srgbClr val="272524"/>
                </a:solidFill>
              </a:rPr>
              <a:t>amivantamab</a:t>
            </a:r>
            <a:r>
              <a:rPr lang="en-US" sz="1200" dirty="0">
                <a:solidFill>
                  <a:srgbClr val="272524"/>
                </a:solidFill>
              </a:rPr>
              <a:t>, </a:t>
            </a:r>
            <a:r>
              <a:rPr lang="en-US" sz="1200" dirty="0" err="1">
                <a:solidFill>
                  <a:srgbClr val="272524"/>
                </a:solidFill>
              </a:rPr>
              <a:t>lazertinib</a:t>
            </a:r>
            <a:endParaRPr lang="en-US" sz="1200" dirty="0">
              <a:solidFill>
                <a:srgbClr val="272524"/>
              </a:solidFill>
            </a:endParaRPr>
          </a:p>
        </p:txBody>
      </p:sp>
      <p:sp>
        <p:nvSpPr>
          <p:cNvPr id="6" name="TextBox 5">
            <a:extLst>
              <a:ext uri="{FF2B5EF4-FFF2-40B4-BE49-F238E27FC236}">
                <a16:creationId xmlns:a16="http://schemas.microsoft.com/office/drawing/2014/main" id="{2D1FB32D-3AFB-E7F3-B757-6C1DCA4A4FB4}"/>
              </a:ext>
            </a:extLst>
          </p:cNvPr>
          <p:cNvSpPr txBox="1"/>
          <p:nvPr/>
        </p:nvSpPr>
        <p:spPr>
          <a:xfrm>
            <a:off x="6394966" y="2157606"/>
            <a:ext cx="1104790" cy="276999"/>
          </a:xfrm>
          <a:prstGeom prst="rect">
            <a:avLst/>
          </a:prstGeom>
          <a:noFill/>
        </p:spPr>
        <p:txBody>
          <a:bodyPr wrap="none" rtlCol="0">
            <a:spAutoFit/>
          </a:bodyPr>
          <a:lstStyle/>
          <a:p>
            <a:pPr algn="l"/>
            <a:r>
              <a:rPr lang="en-US" sz="1200" dirty="0" err="1">
                <a:solidFill>
                  <a:srgbClr val="272524"/>
                </a:solidFill>
              </a:rPr>
              <a:t>amivantamab</a:t>
            </a:r>
            <a:endParaRPr lang="en-US" sz="1200" dirty="0">
              <a:solidFill>
                <a:srgbClr val="272524"/>
              </a:solidFill>
            </a:endParaRPr>
          </a:p>
        </p:txBody>
      </p:sp>
      <p:sp>
        <p:nvSpPr>
          <p:cNvPr id="9" name="TextBox 8">
            <a:extLst>
              <a:ext uri="{FF2B5EF4-FFF2-40B4-BE49-F238E27FC236}">
                <a16:creationId xmlns:a16="http://schemas.microsoft.com/office/drawing/2014/main" id="{FFD3F8B4-BCE3-5CF6-CCFF-51CAC1BC626B}"/>
              </a:ext>
            </a:extLst>
          </p:cNvPr>
          <p:cNvSpPr txBox="1"/>
          <p:nvPr/>
        </p:nvSpPr>
        <p:spPr>
          <a:xfrm>
            <a:off x="6346083" y="2616649"/>
            <a:ext cx="4196983" cy="276999"/>
          </a:xfrm>
          <a:prstGeom prst="rect">
            <a:avLst/>
          </a:prstGeom>
          <a:noFill/>
        </p:spPr>
        <p:txBody>
          <a:bodyPr wrap="none" rtlCol="0">
            <a:spAutoFit/>
          </a:bodyPr>
          <a:lstStyle/>
          <a:p>
            <a:pPr algn="l"/>
            <a:r>
              <a:rPr lang="en-US" sz="1200" dirty="0" err="1">
                <a:solidFill>
                  <a:srgbClr val="272524"/>
                </a:solidFill>
              </a:rPr>
              <a:t>Crizotinib</a:t>
            </a:r>
            <a:r>
              <a:rPr lang="en-US" sz="1200" dirty="0">
                <a:solidFill>
                  <a:srgbClr val="272524"/>
                </a:solidFill>
              </a:rPr>
              <a:t>, </a:t>
            </a:r>
            <a:r>
              <a:rPr lang="en-US" sz="1200" dirty="0" err="1">
                <a:solidFill>
                  <a:srgbClr val="272524"/>
                </a:solidFill>
              </a:rPr>
              <a:t>alectinib</a:t>
            </a:r>
            <a:r>
              <a:rPr lang="en-US" sz="1200" dirty="0">
                <a:solidFill>
                  <a:srgbClr val="272524"/>
                </a:solidFill>
              </a:rPr>
              <a:t>, </a:t>
            </a:r>
            <a:r>
              <a:rPr lang="en-US" sz="1200" dirty="0" err="1">
                <a:solidFill>
                  <a:srgbClr val="272524"/>
                </a:solidFill>
              </a:rPr>
              <a:t>brigatinib</a:t>
            </a:r>
            <a:r>
              <a:rPr lang="en-US" sz="1200" dirty="0">
                <a:solidFill>
                  <a:srgbClr val="272524"/>
                </a:solidFill>
              </a:rPr>
              <a:t>, </a:t>
            </a:r>
            <a:r>
              <a:rPr lang="en-US" sz="1200" dirty="0" err="1">
                <a:solidFill>
                  <a:srgbClr val="272524"/>
                </a:solidFill>
              </a:rPr>
              <a:t>ceritinib</a:t>
            </a:r>
            <a:r>
              <a:rPr lang="en-US" sz="1200" dirty="0">
                <a:solidFill>
                  <a:srgbClr val="272524"/>
                </a:solidFill>
              </a:rPr>
              <a:t>, </a:t>
            </a:r>
            <a:r>
              <a:rPr lang="en-US" sz="1200" dirty="0" err="1">
                <a:solidFill>
                  <a:srgbClr val="272524"/>
                </a:solidFill>
              </a:rPr>
              <a:t>lorlatinib</a:t>
            </a:r>
            <a:r>
              <a:rPr lang="en-US" sz="1200" dirty="0">
                <a:solidFill>
                  <a:srgbClr val="272524"/>
                </a:solidFill>
              </a:rPr>
              <a:t>, </a:t>
            </a:r>
            <a:r>
              <a:rPr lang="en-US" sz="1200" dirty="0" err="1">
                <a:solidFill>
                  <a:srgbClr val="272524"/>
                </a:solidFill>
              </a:rPr>
              <a:t>ensartinib</a:t>
            </a:r>
            <a:endParaRPr lang="en-US" sz="1200" dirty="0">
              <a:solidFill>
                <a:srgbClr val="272524"/>
              </a:solidFill>
            </a:endParaRPr>
          </a:p>
        </p:txBody>
      </p:sp>
      <p:sp>
        <p:nvSpPr>
          <p:cNvPr id="10" name="TextBox 9">
            <a:extLst>
              <a:ext uri="{FF2B5EF4-FFF2-40B4-BE49-F238E27FC236}">
                <a16:creationId xmlns:a16="http://schemas.microsoft.com/office/drawing/2014/main" id="{3E2A70AF-9D98-4177-83AA-E7499264F7AB}"/>
              </a:ext>
            </a:extLst>
          </p:cNvPr>
          <p:cNvSpPr txBox="1"/>
          <p:nvPr/>
        </p:nvSpPr>
        <p:spPr>
          <a:xfrm>
            <a:off x="6370250" y="2975668"/>
            <a:ext cx="2545890" cy="276999"/>
          </a:xfrm>
          <a:prstGeom prst="rect">
            <a:avLst/>
          </a:prstGeom>
          <a:noFill/>
        </p:spPr>
        <p:txBody>
          <a:bodyPr wrap="none" rtlCol="0">
            <a:spAutoFit/>
          </a:bodyPr>
          <a:lstStyle/>
          <a:p>
            <a:pPr algn="l"/>
            <a:r>
              <a:rPr lang="en-US" sz="1200" dirty="0" err="1">
                <a:solidFill>
                  <a:srgbClr val="272524"/>
                </a:solidFill>
              </a:rPr>
              <a:t>Crizotinib</a:t>
            </a:r>
            <a:r>
              <a:rPr lang="en-US" sz="1200" dirty="0">
                <a:solidFill>
                  <a:srgbClr val="272524"/>
                </a:solidFill>
              </a:rPr>
              <a:t>, </a:t>
            </a:r>
            <a:r>
              <a:rPr lang="en-US" sz="1200" dirty="0" err="1">
                <a:solidFill>
                  <a:srgbClr val="272524"/>
                </a:solidFill>
              </a:rPr>
              <a:t>entrectinib</a:t>
            </a:r>
            <a:r>
              <a:rPr lang="en-US" sz="1200" dirty="0">
                <a:solidFill>
                  <a:srgbClr val="272524"/>
                </a:solidFill>
              </a:rPr>
              <a:t>, </a:t>
            </a:r>
            <a:r>
              <a:rPr lang="en-US" sz="1200" dirty="0" err="1">
                <a:solidFill>
                  <a:srgbClr val="272524"/>
                </a:solidFill>
              </a:rPr>
              <a:t>repotrectinib</a:t>
            </a:r>
            <a:endParaRPr lang="en-US" sz="1200" dirty="0">
              <a:solidFill>
                <a:srgbClr val="272524"/>
              </a:solidFill>
            </a:endParaRPr>
          </a:p>
        </p:txBody>
      </p:sp>
      <p:sp>
        <p:nvSpPr>
          <p:cNvPr id="11" name="TextBox 10">
            <a:extLst>
              <a:ext uri="{FF2B5EF4-FFF2-40B4-BE49-F238E27FC236}">
                <a16:creationId xmlns:a16="http://schemas.microsoft.com/office/drawing/2014/main" id="{4B2FCD00-4E7E-56B1-E2A3-8EB0B5517661}"/>
              </a:ext>
            </a:extLst>
          </p:cNvPr>
          <p:cNvSpPr txBox="1"/>
          <p:nvPr/>
        </p:nvSpPr>
        <p:spPr>
          <a:xfrm>
            <a:off x="6327292" y="3355544"/>
            <a:ext cx="3302507" cy="276999"/>
          </a:xfrm>
          <a:prstGeom prst="rect">
            <a:avLst/>
          </a:prstGeom>
          <a:noFill/>
        </p:spPr>
        <p:txBody>
          <a:bodyPr wrap="none" rtlCol="0">
            <a:spAutoFit/>
          </a:bodyPr>
          <a:lstStyle/>
          <a:p>
            <a:pPr algn="l"/>
            <a:r>
              <a:rPr lang="en-US" sz="1200" dirty="0" err="1">
                <a:solidFill>
                  <a:srgbClr val="272524"/>
                </a:solidFill>
              </a:rPr>
              <a:t>Encorafenib</a:t>
            </a:r>
            <a:r>
              <a:rPr lang="en-US" sz="1200" dirty="0">
                <a:solidFill>
                  <a:srgbClr val="272524"/>
                </a:solidFill>
              </a:rPr>
              <a:t>/</a:t>
            </a:r>
            <a:r>
              <a:rPr lang="en-US" sz="1200" dirty="0" err="1">
                <a:solidFill>
                  <a:srgbClr val="272524"/>
                </a:solidFill>
              </a:rPr>
              <a:t>binimetinib</a:t>
            </a:r>
            <a:r>
              <a:rPr lang="en-US" sz="1200" dirty="0">
                <a:solidFill>
                  <a:srgbClr val="272524"/>
                </a:solidFill>
              </a:rPr>
              <a:t>, dabrafenib/trametinib</a:t>
            </a:r>
          </a:p>
        </p:txBody>
      </p:sp>
      <p:sp>
        <p:nvSpPr>
          <p:cNvPr id="12" name="TextBox 11">
            <a:extLst>
              <a:ext uri="{FF2B5EF4-FFF2-40B4-BE49-F238E27FC236}">
                <a16:creationId xmlns:a16="http://schemas.microsoft.com/office/drawing/2014/main" id="{515CDD9B-3F1B-38A6-3C4A-047B9DEFE507}"/>
              </a:ext>
            </a:extLst>
          </p:cNvPr>
          <p:cNvSpPr txBox="1"/>
          <p:nvPr/>
        </p:nvSpPr>
        <p:spPr>
          <a:xfrm>
            <a:off x="6355736" y="3798076"/>
            <a:ext cx="1845377" cy="276999"/>
          </a:xfrm>
          <a:prstGeom prst="rect">
            <a:avLst/>
          </a:prstGeom>
          <a:noFill/>
        </p:spPr>
        <p:txBody>
          <a:bodyPr wrap="none" rtlCol="0">
            <a:spAutoFit/>
          </a:bodyPr>
          <a:lstStyle/>
          <a:p>
            <a:pPr algn="l"/>
            <a:r>
              <a:rPr lang="en-US" sz="1200" dirty="0" err="1">
                <a:solidFill>
                  <a:srgbClr val="272524"/>
                </a:solidFill>
              </a:rPr>
              <a:t>Pralsetinib</a:t>
            </a:r>
            <a:r>
              <a:rPr lang="en-US" sz="1200" dirty="0">
                <a:solidFill>
                  <a:srgbClr val="272524"/>
                </a:solidFill>
              </a:rPr>
              <a:t>, </a:t>
            </a:r>
            <a:r>
              <a:rPr lang="en-US" sz="1200" dirty="0" err="1">
                <a:solidFill>
                  <a:srgbClr val="272524"/>
                </a:solidFill>
              </a:rPr>
              <a:t>selpercatinib</a:t>
            </a:r>
            <a:endParaRPr lang="en-US" sz="1200" dirty="0">
              <a:solidFill>
                <a:srgbClr val="272524"/>
              </a:solidFill>
            </a:endParaRPr>
          </a:p>
        </p:txBody>
      </p:sp>
      <p:sp>
        <p:nvSpPr>
          <p:cNvPr id="13" name="TextBox 12">
            <a:extLst>
              <a:ext uri="{FF2B5EF4-FFF2-40B4-BE49-F238E27FC236}">
                <a16:creationId xmlns:a16="http://schemas.microsoft.com/office/drawing/2014/main" id="{7D783448-1742-4BAE-3213-694FF4332728}"/>
              </a:ext>
            </a:extLst>
          </p:cNvPr>
          <p:cNvSpPr txBox="1"/>
          <p:nvPr/>
        </p:nvSpPr>
        <p:spPr>
          <a:xfrm>
            <a:off x="6346083" y="4426169"/>
            <a:ext cx="1624740" cy="276999"/>
          </a:xfrm>
          <a:prstGeom prst="rect">
            <a:avLst/>
          </a:prstGeom>
          <a:noFill/>
        </p:spPr>
        <p:txBody>
          <a:bodyPr wrap="none" rtlCol="0">
            <a:spAutoFit/>
          </a:bodyPr>
          <a:lstStyle/>
          <a:p>
            <a:pPr algn="l"/>
            <a:r>
              <a:rPr lang="en-US" sz="1200" dirty="0" err="1">
                <a:solidFill>
                  <a:srgbClr val="272524"/>
                </a:solidFill>
              </a:rPr>
              <a:t>Tepotinib</a:t>
            </a:r>
            <a:r>
              <a:rPr lang="en-US" sz="1200" dirty="0">
                <a:solidFill>
                  <a:srgbClr val="272524"/>
                </a:solidFill>
              </a:rPr>
              <a:t>, </a:t>
            </a:r>
            <a:r>
              <a:rPr lang="en-US" sz="1200" dirty="0" err="1">
                <a:solidFill>
                  <a:srgbClr val="272524"/>
                </a:solidFill>
              </a:rPr>
              <a:t>capmatinib</a:t>
            </a:r>
            <a:endParaRPr lang="en-US" sz="1200" dirty="0">
              <a:solidFill>
                <a:srgbClr val="272524"/>
              </a:solidFill>
            </a:endParaRPr>
          </a:p>
        </p:txBody>
      </p:sp>
      <p:sp>
        <p:nvSpPr>
          <p:cNvPr id="14" name="TextBox 13">
            <a:extLst>
              <a:ext uri="{FF2B5EF4-FFF2-40B4-BE49-F238E27FC236}">
                <a16:creationId xmlns:a16="http://schemas.microsoft.com/office/drawing/2014/main" id="{354D83EB-9952-6876-63DA-DC8C9A255B23}"/>
              </a:ext>
            </a:extLst>
          </p:cNvPr>
          <p:cNvSpPr txBox="1"/>
          <p:nvPr/>
        </p:nvSpPr>
        <p:spPr>
          <a:xfrm>
            <a:off x="6370250" y="5324761"/>
            <a:ext cx="1882247" cy="276999"/>
          </a:xfrm>
          <a:prstGeom prst="rect">
            <a:avLst/>
          </a:prstGeom>
          <a:noFill/>
        </p:spPr>
        <p:txBody>
          <a:bodyPr wrap="none" rtlCol="0">
            <a:spAutoFit/>
          </a:bodyPr>
          <a:lstStyle/>
          <a:p>
            <a:pPr algn="l"/>
            <a:r>
              <a:rPr lang="en-US" sz="1200" dirty="0" err="1">
                <a:solidFill>
                  <a:srgbClr val="272524"/>
                </a:solidFill>
              </a:rPr>
              <a:t>Entrectinib</a:t>
            </a:r>
            <a:r>
              <a:rPr lang="en-US" sz="1200" dirty="0">
                <a:solidFill>
                  <a:srgbClr val="272524"/>
                </a:solidFill>
              </a:rPr>
              <a:t>, Larotrectinib </a:t>
            </a:r>
          </a:p>
        </p:txBody>
      </p:sp>
      <p:cxnSp>
        <p:nvCxnSpPr>
          <p:cNvPr id="16" name="Straight Arrow Connector 15">
            <a:extLst>
              <a:ext uri="{FF2B5EF4-FFF2-40B4-BE49-F238E27FC236}">
                <a16:creationId xmlns:a16="http://schemas.microsoft.com/office/drawing/2014/main" id="{A2049FA2-BD40-50A9-9B3F-0DB21802F680}"/>
              </a:ext>
            </a:extLst>
          </p:cNvPr>
          <p:cNvCxnSpPr>
            <a:cxnSpLocks/>
          </p:cNvCxnSpPr>
          <p:nvPr/>
        </p:nvCxnSpPr>
        <p:spPr>
          <a:xfrm>
            <a:off x="5924863" y="1864078"/>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FEFFC-1181-CE9D-47BC-029A50928E25}"/>
              </a:ext>
            </a:extLst>
          </p:cNvPr>
          <p:cNvCxnSpPr>
            <a:cxnSpLocks/>
          </p:cNvCxnSpPr>
          <p:nvPr/>
        </p:nvCxnSpPr>
        <p:spPr>
          <a:xfrm>
            <a:off x="5924863" y="2323120"/>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B22F3F-3F90-1D18-7557-3C8B7410CCC8}"/>
              </a:ext>
            </a:extLst>
          </p:cNvPr>
          <p:cNvCxnSpPr>
            <a:cxnSpLocks/>
          </p:cNvCxnSpPr>
          <p:nvPr/>
        </p:nvCxnSpPr>
        <p:spPr>
          <a:xfrm>
            <a:off x="5915210" y="2755148"/>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DD0E71-38A1-FD67-F6ED-2C1AD17A167C}"/>
              </a:ext>
            </a:extLst>
          </p:cNvPr>
          <p:cNvCxnSpPr>
            <a:cxnSpLocks/>
          </p:cNvCxnSpPr>
          <p:nvPr/>
        </p:nvCxnSpPr>
        <p:spPr>
          <a:xfrm>
            <a:off x="5880563" y="3111295"/>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7ADD9D-6F7F-29EA-2552-E3C0F1988B18}"/>
              </a:ext>
            </a:extLst>
          </p:cNvPr>
          <p:cNvCxnSpPr>
            <a:cxnSpLocks/>
          </p:cNvCxnSpPr>
          <p:nvPr/>
        </p:nvCxnSpPr>
        <p:spPr>
          <a:xfrm>
            <a:off x="5886181" y="3521052"/>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C62004-5D2C-E989-CBFC-D040FA2F5C48}"/>
              </a:ext>
            </a:extLst>
          </p:cNvPr>
          <p:cNvCxnSpPr>
            <a:cxnSpLocks/>
          </p:cNvCxnSpPr>
          <p:nvPr/>
        </p:nvCxnSpPr>
        <p:spPr>
          <a:xfrm>
            <a:off x="5896419" y="3920800"/>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50541C-9B2E-2704-D5D5-8EA42DF76FD3}"/>
              </a:ext>
            </a:extLst>
          </p:cNvPr>
          <p:cNvCxnSpPr>
            <a:cxnSpLocks/>
          </p:cNvCxnSpPr>
          <p:nvPr/>
        </p:nvCxnSpPr>
        <p:spPr>
          <a:xfrm>
            <a:off x="5896419" y="4575701"/>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CF703F-2535-F45A-40F1-28763C93DEB6}"/>
              </a:ext>
            </a:extLst>
          </p:cNvPr>
          <p:cNvCxnSpPr>
            <a:cxnSpLocks/>
          </p:cNvCxnSpPr>
          <p:nvPr/>
        </p:nvCxnSpPr>
        <p:spPr>
          <a:xfrm>
            <a:off x="5919531" y="5463261"/>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013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38F8-80A5-B502-9F6A-2B302FD79471}"/>
              </a:ext>
            </a:extLst>
          </p:cNvPr>
          <p:cNvSpPr>
            <a:spLocks noGrp="1"/>
          </p:cNvSpPr>
          <p:nvPr>
            <p:ph type="title"/>
          </p:nvPr>
        </p:nvSpPr>
        <p:spPr/>
        <p:txBody>
          <a:bodyPr>
            <a:normAutofit/>
          </a:bodyPr>
          <a:lstStyle/>
          <a:p>
            <a:r>
              <a:rPr lang="en-US" dirty="0"/>
              <a:t>Targeted therapy can lead to long-term responses</a:t>
            </a:r>
            <a:br>
              <a:rPr lang="en-US" dirty="0"/>
            </a:br>
            <a:r>
              <a:rPr lang="en-US" sz="2400" dirty="0" err="1"/>
              <a:t>lorlatinib</a:t>
            </a:r>
            <a:r>
              <a:rPr lang="en-US" sz="2400" dirty="0"/>
              <a:t> in ALK positive lung cancer</a:t>
            </a:r>
            <a:endParaRPr lang="en-US" dirty="0"/>
          </a:p>
        </p:txBody>
      </p:sp>
      <p:pic>
        <p:nvPicPr>
          <p:cNvPr id="4" name="Picture 3" descr="A graph of a number of patients&#10;&#10;AI-generated content may be incorrect.">
            <a:extLst>
              <a:ext uri="{FF2B5EF4-FFF2-40B4-BE49-F238E27FC236}">
                <a16:creationId xmlns:a16="http://schemas.microsoft.com/office/drawing/2014/main" id="{DF276C7B-003A-8B5C-B687-991010FEECD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0716" y="1173172"/>
            <a:ext cx="9235352" cy="5329228"/>
          </a:xfrm>
          <a:prstGeom prst="rect">
            <a:avLst/>
          </a:prstGeom>
        </p:spPr>
      </p:pic>
      <p:sp>
        <p:nvSpPr>
          <p:cNvPr id="6" name="TextBox 5">
            <a:extLst>
              <a:ext uri="{FF2B5EF4-FFF2-40B4-BE49-F238E27FC236}">
                <a16:creationId xmlns:a16="http://schemas.microsoft.com/office/drawing/2014/main" id="{7E66F822-D49D-D09E-286A-B5A1A083705F}"/>
              </a:ext>
            </a:extLst>
          </p:cNvPr>
          <p:cNvSpPr txBox="1"/>
          <p:nvPr/>
        </p:nvSpPr>
        <p:spPr>
          <a:xfrm>
            <a:off x="8392617" y="6324520"/>
            <a:ext cx="3888116" cy="533544"/>
          </a:xfrm>
          <a:prstGeom prst="rect">
            <a:avLst/>
          </a:prstGeom>
          <a:noFill/>
        </p:spPr>
        <p:txBody>
          <a:bodyPr rot="0" spcFirstLastPara="0" vertOverflow="overflow" horzOverflow="overflow" vert="horz" wrap="none" lIns="121920" tIns="60960" rIns="121920" bIns="60960" numCol="1" spcCol="0" rtlCol="0" fromWordArt="0" anchor="t" anchorCtr="0" forceAA="0" compatLnSpc="1">
            <a:prstTxWarp prst="textNoShape">
              <a:avLst/>
            </a:prstTxWarp>
            <a:spAutoFit/>
          </a:bodyPr>
          <a:lstStyle/>
          <a:p>
            <a:r>
              <a:rPr lang="en-US" sz="2667" dirty="0">
                <a:latin typeface="Bierstadt"/>
              </a:rPr>
              <a:t>Solomon et al, JCO 2024</a:t>
            </a:r>
            <a:endParaRPr lang="en-US" sz="2667" dirty="0">
              <a:latin typeface="Bierstadt" panose="020B0004020202020204" pitchFamily="34" charset="0"/>
            </a:endParaRPr>
          </a:p>
        </p:txBody>
      </p:sp>
    </p:spTree>
    <p:extLst>
      <p:ext uri="{BB962C8B-B14F-4D97-AF65-F5344CB8AC3E}">
        <p14:creationId xmlns:p14="http://schemas.microsoft.com/office/powerpoint/2010/main" val="2042619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736A-461C-C36E-ACF5-2588295A0810}"/>
              </a:ext>
            </a:extLst>
          </p:cNvPr>
          <p:cNvSpPr>
            <a:spLocks noGrp="1"/>
          </p:cNvSpPr>
          <p:nvPr>
            <p:ph type="title"/>
          </p:nvPr>
        </p:nvSpPr>
        <p:spPr/>
        <p:txBody>
          <a:bodyPr/>
          <a:lstStyle/>
          <a:p>
            <a:r>
              <a:rPr lang="en-US" dirty="0"/>
              <a:t>So, today, when we meet a new patient with non-small cell lung cancer…</a:t>
            </a:r>
          </a:p>
        </p:txBody>
      </p:sp>
      <p:sp>
        <p:nvSpPr>
          <p:cNvPr id="3" name="Content Placeholder 2">
            <a:extLst>
              <a:ext uri="{FF2B5EF4-FFF2-40B4-BE49-F238E27FC236}">
                <a16:creationId xmlns:a16="http://schemas.microsoft.com/office/drawing/2014/main" id="{D1E19A2E-B209-68CD-3FC2-E317507AB607}"/>
              </a:ext>
            </a:extLst>
          </p:cNvPr>
          <p:cNvSpPr>
            <a:spLocks noGrp="1"/>
          </p:cNvSpPr>
          <p:nvPr>
            <p:ph idx="1"/>
          </p:nvPr>
        </p:nvSpPr>
        <p:spPr>
          <a:xfrm>
            <a:off x="471947" y="1456841"/>
            <a:ext cx="11394276" cy="4702526"/>
          </a:xfrm>
        </p:spPr>
        <p:txBody>
          <a:bodyPr/>
          <a:lstStyle/>
          <a:p>
            <a:r>
              <a:rPr lang="en-US" sz="2800" dirty="0"/>
              <a:t>Initial biomarker characterization is key.  How do we do it?</a:t>
            </a:r>
          </a:p>
          <a:p>
            <a:pPr marL="342900" indent="-342900">
              <a:buFont typeface="Arial" panose="020B0604020202020204" pitchFamily="34" charset="0"/>
              <a:buChar char="•"/>
            </a:pPr>
            <a:r>
              <a:rPr lang="en-US" sz="2800" dirty="0"/>
              <a:t>Adequate testing covers all 9 of the genes noted</a:t>
            </a:r>
          </a:p>
          <a:p>
            <a:pPr marL="342900" indent="-342900">
              <a:buFont typeface="Arial" panose="020B0604020202020204" pitchFamily="34" charset="0"/>
              <a:buChar char="•"/>
            </a:pPr>
            <a:r>
              <a:rPr lang="en-US" sz="2800" dirty="0"/>
              <a:t>Typical commercial platform covers hundreds of genes and we get results in &lt;2 weeks</a:t>
            </a:r>
          </a:p>
          <a:p>
            <a:pPr marL="342900" indent="-342900">
              <a:buFont typeface="Arial" panose="020B0604020202020204" pitchFamily="34" charset="0"/>
              <a:buChar char="•"/>
            </a:pPr>
            <a:r>
              <a:rPr lang="en-US" sz="2800" dirty="0"/>
              <a:t>If adequate tissue wasn’t collected we can sometimes get this information by looking for shed tumor DNA in plasma (</a:t>
            </a:r>
            <a:r>
              <a:rPr lang="en-US" sz="2800" dirty="0" err="1"/>
              <a:t>ctDNA</a:t>
            </a:r>
            <a:r>
              <a:rPr lang="en-US" sz="2800" dirty="0"/>
              <a:t>, “liquid biopsy”)</a:t>
            </a:r>
          </a:p>
          <a:p>
            <a:r>
              <a:rPr lang="en-US" sz="2800" dirty="0"/>
              <a:t>	</a:t>
            </a:r>
          </a:p>
          <a:p>
            <a:r>
              <a:rPr lang="en-US" sz="2800" dirty="0"/>
              <a:t>In addition to molecular testing, we also test for other markers (e.g. PD-L1 levels) to determine the role of immunotherapy/chemotherapy</a:t>
            </a:r>
          </a:p>
        </p:txBody>
      </p:sp>
    </p:spTree>
    <p:extLst>
      <p:ext uri="{BB962C8B-B14F-4D97-AF65-F5344CB8AC3E}">
        <p14:creationId xmlns:p14="http://schemas.microsoft.com/office/powerpoint/2010/main" val="3844770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spect="1"/>
          </p:cNvSpPr>
          <p:nvPr/>
        </p:nvSpPr>
        <p:spPr>
          <a:xfrm>
            <a:off x="4267231" y="1522087"/>
            <a:ext cx="2476500" cy="711200"/>
          </a:xfrm>
          <a:prstGeom prst="rect">
            <a:avLst/>
          </a:prstGeom>
        </p:spPr>
        <p:style>
          <a:lnRef idx="1">
            <a:schemeClr val="accent1"/>
          </a:lnRef>
          <a:fillRef idx="2">
            <a:schemeClr val="accent1"/>
          </a:fillRef>
          <a:effectRef idx="1">
            <a:schemeClr val="accent1"/>
          </a:effectRef>
          <a:fontRef idx="minor">
            <a:schemeClr val="dk1"/>
          </a:fontRef>
        </p:style>
        <p:txBody>
          <a:bodyPr lIns="121888" tIns="60944" rIns="121888" bIns="60944" rtlCol="0" anchor="ctr"/>
          <a:lstStyle/>
          <a:p>
            <a:pPr algn="ctr"/>
            <a:r>
              <a:rPr lang="en-US" sz="2400"/>
              <a:t>Stage IV NSCLC</a:t>
            </a:r>
          </a:p>
        </p:txBody>
      </p:sp>
      <p:cxnSp>
        <p:nvCxnSpPr>
          <p:cNvPr id="19" name="Straight Arrow Connector 18"/>
          <p:cNvCxnSpPr>
            <a:cxnSpLocks noChangeAspect="1"/>
          </p:cNvCxnSpPr>
          <p:nvPr/>
        </p:nvCxnSpPr>
        <p:spPr>
          <a:xfrm flipH="1">
            <a:off x="5499481" y="2278903"/>
            <a:ext cx="5971" cy="31543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noChangeAspect="1"/>
          </p:cNvSpPr>
          <p:nvPr>
            <p:ph type="title"/>
          </p:nvPr>
        </p:nvSpPr>
        <p:spPr>
          <a:xfrm>
            <a:off x="464826" y="165401"/>
            <a:ext cx="11401425" cy="1138387"/>
          </a:xfrm>
        </p:spPr>
        <p:txBody>
          <a:bodyPr>
            <a:noAutofit/>
          </a:bodyPr>
          <a:lstStyle/>
          <a:p>
            <a:r>
              <a:rPr lang="en-US" dirty="0"/>
              <a:t>The Current Approach to First-Line Treatment of Patients with Advanced NSCLC</a:t>
            </a:r>
          </a:p>
        </p:txBody>
      </p:sp>
      <p:sp>
        <p:nvSpPr>
          <p:cNvPr id="38" name="TextBox 37"/>
          <p:cNvSpPr txBox="1">
            <a:spLocks noChangeAspect="1"/>
          </p:cNvSpPr>
          <p:nvPr/>
        </p:nvSpPr>
        <p:spPr>
          <a:xfrm>
            <a:off x="6830069" y="2709056"/>
            <a:ext cx="1562223" cy="451310"/>
          </a:xfrm>
          <a:prstGeom prst="rect">
            <a:avLst/>
          </a:prstGeom>
          <a:noFill/>
        </p:spPr>
        <p:txBody>
          <a:bodyPr wrap="none" lIns="121888" tIns="60944" rIns="121888" bIns="60944" rtlCol="0">
            <a:spAutoFit/>
          </a:bodyPr>
          <a:lstStyle/>
          <a:p>
            <a:r>
              <a:rPr lang="en-US" sz="2133"/>
              <a:t>PD-L1 &lt;50%</a:t>
            </a:r>
          </a:p>
        </p:txBody>
      </p:sp>
      <p:sp>
        <p:nvSpPr>
          <p:cNvPr id="39" name="TextBox 38"/>
          <p:cNvSpPr txBox="1">
            <a:spLocks noChangeAspect="1"/>
          </p:cNvSpPr>
          <p:nvPr/>
        </p:nvSpPr>
        <p:spPr>
          <a:xfrm>
            <a:off x="2314730" y="2800581"/>
            <a:ext cx="1913729" cy="779540"/>
          </a:xfrm>
          <a:prstGeom prst="rect">
            <a:avLst/>
          </a:prstGeom>
          <a:noFill/>
        </p:spPr>
        <p:txBody>
          <a:bodyPr wrap="none" lIns="121888" tIns="60944" rIns="121888" bIns="60944" rtlCol="0">
            <a:spAutoFit/>
          </a:bodyPr>
          <a:lstStyle/>
          <a:p>
            <a:pPr algn="ctr"/>
            <a:r>
              <a:rPr lang="en-US" sz="2133"/>
              <a:t>Mutations/</a:t>
            </a:r>
          </a:p>
          <a:p>
            <a:pPr algn="ctr"/>
            <a:r>
              <a:rPr lang="en-US" sz="2133"/>
              <a:t>rearrangement</a:t>
            </a:r>
          </a:p>
        </p:txBody>
      </p:sp>
      <p:cxnSp>
        <p:nvCxnSpPr>
          <p:cNvPr id="41" name="Straight Arrow Connector 40"/>
          <p:cNvCxnSpPr>
            <a:cxnSpLocks/>
          </p:cNvCxnSpPr>
          <p:nvPr/>
        </p:nvCxnSpPr>
        <p:spPr>
          <a:xfrm>
            <a:off x="5513465" y="4767752"/>
            <a:ext cx="14393" cy="68367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cxnSpLocks/>
          </p:cNvCxnSpPr>
          <p:nvPr/>
        </p:nvCxnSpPr>
        <p:spPr>
          <a:xfrm>
            <a:off x="6826154" y="3237313"/>
            <a:ext cx="2017301" cy="12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a:spLocks noChangeAspect="1"/>
          </p:cNvSpPr>
          <p:nvPr/>
        </p:nvSpPr>
        <p:spPr>
          <a:xfrm>
            <a:off x="3953220" y="4875029"/>
            <a:ext cx="1562223" cy="451310"/>
          </a:xfrm>
          <a:prstGeom prst="rect">
            <a:avLst/>
          </a:prstGeom>
          <a:noFill/>
        </p:spPr>
        <p:txBody>
          <a:bodyPr wrap="none" lIns="121888" tIns="60944" rIns="121888" bIns="60944" rtlCol="0">
            <a:spAutoFit/>
          </a:bodyPr>
          <a:lstStyle/>
          <a:p>
            <a:r>
              <a:rPr lang="en-US" sz="2133"/>
              <a:t>PD-L1 ≥50%</a:t>
            </a:r>
          </a:p>
        </p:txBody>
      </p:sp>
      <p:cxnSp>
        <p:nvCxnSpPr>
          <p:cNvPr id="46" name="Straight Arrow Connector 45"/>
          <p:cNvCxnSpPr>
            <a:cxnSpLocks noChangeAspect="1"/>
          </p:cNvCxnSpPr>
          <p:nvPr/>
        </p:nvCxnSpPr>
        <p:spPr>
          <a:xfrm flipH="1">
            <a:off x="2251733" y="3158488"/>
            <a:ext cx="2025254" cy="131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24B33F7-3E3D-4E3B-A955-52A83D4F7687}"/>
              </a:ext>
            </a:extLst>
          </p:cNvPr>
          <p:cNvSpPr txBox="1"/>
          <p:nvPr/>
        </p:nvSpPr>
        <p:spPr>
          <a:xfrm>
            <a:off x="464827" y="2794872"/>
            <a:ext cx="1793718" cy="830997"/>
          </a:xfrm>
          <a:prstGeom prst="rect">
            <a:avLst/>
          </a:prstGeom>
          <a:solidFill>
            <a:srgbClr val="FFFF00"/>
          </a:solidFill>
        </p:spPr>
        <p:txBody>
          <a:bodyPr wrap="square" rtlCol="0">
            <a:spAutoFit/>
          </a:bodyPr>
          <a:lstStyle/>
          <a:p>
            <a:pPr algn="ctr"/>
            <a:r>
              <a:rPr lang="en-US" sz="2400" b="1" dirty="0"/>
              <a:t>~30%</a:t>
            </a:r>
          </a:p>
          <a:p>
            <a:pPr algn="ctr"/>
            <a:r>
              <a:rPr lang="en-US" sz="2400" b="1" dirty="0"/>
              <a:t>of patients</a:t>
            </a:r>
          </a:p>
        </p:txBody>
      </p:sp>
      <p:sp>
        <p:nvSpPr>
          <p:cNvPr id="17" name="TextBox 16">
            <a:extLst>
              <a:ext uri="{FF2B5EF4-FFF2-40B4-BE49-F238E27FC236}">
                <a16:creationId xmlns:a16="http://schemas.microsoft.com/office/drawing/2014/main" id="{2B2A93C2-1F3E-4827-BED1-368411214630}"/>
              </a:ext>
            </a:extLst>
          </p:cNvPr>
          <p:cNvSpPr txBox="1"/>
          <p:nvPr/>
        </p:nvSpPr>
        <p:spPr>
          <a:xfrm>
            <a:off x="4812473" y="5464255"/>
            <a:ext cx="1782623" cy="830997"/>
          </a:xfrm>
          <a:prstGeom prst="rect">
            <a:avLst/>
          </a:prstGeom>
          <a:solidFill>
            <a:srgbClr val="FFFF00"/>
          </a:solidFill>
        </p:spPr>
        <p:txBody>
          <a:bodyPr wrap="square" rtlCol="0">
            <a:spAutoFit/>
          </a:bodyPr>
          <a:lstStyle/>
          <a:p>
            <a:pPr algn="ctr"/>
            <a:r>
              <a:rPr lang="en-US" sz="2400" b="1"/>
              <a:t>~30%</a:t>
            </a:r>
          </a:p>
          <a:p>
            <a:pPr algn="ctr"/>
            <a:r>
              <a:rPr lang="en-US" sz="2400" b="1"/>
              <a:t>of patients</a:t>
            </a:r>
          </a:p>
        </p:txBody>
      </p:sp>
      <p:sp>
        <p:nvSpPr>
          <p:cNvPr id="18" name="TextBox 17">
            <a:extLst>
              <a:ext uri="{FF2B5EF4-FFF2-40B4-BE49-F238E27FC236}">
                <a16:creationId xmlns:a16="http://schemas.microsoft.com/office/drawing/2014/main" id="{87F187E9-4634-4A9B-B3D2-3061C15CD825}"/>
              </a:ext>
            </a:extLst>
          </p:cNvPr>
          <p:cNvSpPr txBox="1"/>
          <p:nvPr/>
        </p:nvSpPr>
        <p:spPr>
          <a:xfrm>
            <a:off x="8841393" y="2792458"/>
            <a:ext cx="1736719" cy="830997"/>
          </a:xfrm>
          <a:prstGeom prst="rect">
            <a:avLst/>
          </a:prstGeom>
          <a:solidFill>
            <a:srgbClr val="FFFF00"/>
          </a:solidFill>
        </p:spPr>
        <p:txBody>
          <a:bodyPr wrap="square" rtlCol="0">
            <a:spAutoFit/>
          </a:bodyPr>
          <a:lstStyle/>
          <a:p>
            <a:pPr algn="ctr"/>
            <a:r>
              <a:rPr lang="en-US" sz="2400" b="1" dirty="0"/>
              <a:t>~40%</a:t>
            </a:r>
          </a:p>
          <a:p>
            <a:pPr algn="ctr"/>
            <a:r>
              <a:rPr lang="en-US" sz="2400" b="1" dirty="0"/>
              <a:t>of patients</a:t>
            </a:r>
          </a:p>
        </p:txBody>
      </p:sp>
      <p:sp>
        <p:nvSpPr>
          <p:cNvPr id="6" name="Rectangle 5"/>
          <p:cNvSpPr>
            <a:spLocks noChangeAspect="1"/>
          </p:cNvSpPr>
          <p:nvPr/>
        </p:nvSpPr>
        <p:spPr>
          <a:xfrm>
            <a:off x="4267246" y="2594336"/>
            <a:ext cx="2619081" cy="2216427"/>
          </a:xfrm>
          <a:prstGeom prst="rect">
            <a:avLst/>
          </a:prstGeom>
        </p:spPr>
        <p:style>
          <a:lnRef idx="1">
            <a:schemeClr val="accent1"/>
          </a:lnRef>
          <a:fillRef idx="2">
            <a:schemeClr val="accent1"/>
          </a:fillRef>
          <a:effectRef idx="1">
            <a:schemeClr val="accent1"/>
          </a:effectRef>
          <a:fontRef idx="minor">
            <a:schemeClr val="dk1"/>
          </a:fontRef>
        </p:style>
        <p:txBody>
          <a:bodyPr lIns="121888" tIns="60944" rIns="121888" bIns="60944" rtlCol="0" anchor="ctr"/>
          <a:lstStyle/>
          <a:p>
            <a:pPr algn="ctr"/>
            <a:r>
              <a:rPr lang="en-US" sz="2133"/>
              <a:t>Histologic Assessment </a:t>
            </a:r>
          </a:p>
          <a:p>
            <a:pPr algn="ctr"/>
            <a:r>
              <a:rPr lang="en-US" sz="2133"/>
              <a:t>+</a:t>
            </a:r>
          </a:p>
          <a:p>
            <a:pPr algn="ctr"/>
            <a:r>
              <a:rPr lang="en-US" sz="2133"/>
              <a:t>Molecular Analysis </a:t>
            </a:r>
          </a:p>
          <a:p>
            <a:pPr algn="ctr"/>
            <a:r>
              <a:rPr lang="en-US" sz="2133"/>
              <a:t>+</a:t>
            </a:r>
          </a:p>
          <a:p>
            <a:pPr algn="ctr"/>
            <a:r>
              <a:rPr lang="en-US" sz="2133"/>
              <a:t>PD-L1 Testing</a:t>
            </a:r>
          </a:p>
        </p:txBody>
      </p:sp>
    </p:spTree>
    <p:extLst>
      <p:ext uri="{BB962C8B-B14F-4D97-AF65-F5344CB8AC3E}">
        <p14:creationId xmlns:p14="http://schemas.microsoft.com/office/powerpoint/2010/main" val="29855384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a:xfrm>
            <a:off x="1878013" y="88903"/>
            <a:ext cx="8545512" cy="1079500"/>
          </a:xfrm>
        </p:spPr>
        <p:txBody>
          <a:bodyPr/>
          <a:lstStyle/>
          <a:p>
            <a:pPr eaLnBrk="1" hangingPunct="1"/>
            <a:r>
              <a:rPr lang="en-US" altLang="en-US">
                <a:latin typeface="Bierstadt" panose="020B0004020202020204" pitchFamily="34" charset="0"/>
                <a:ea typeface="ＭＳ Ｐゴシック" panose="020B0600070205080204" pitchFamily="34" charset="-128"/>
              </a:rPr>
              <a:t>Basics of Immunotherapy</a:t>
            </a:r>
          </a:p>
        </p:txBody>
      </p:sp>
      <p:pic>
        <p:nvPicPr>
          <p:cNvPr id="14338" name="Picture 9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1826" y="1403350"/>
            <a:ext cx="8243888" cy="4395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9" name="TextBox 2"/>
          <p:cNvSpPr txBox="1">
            <a:spLocks noChangeArrowheads="1"/>
          </p:cNvSpPr>
          <p:nvPr/>
        </p:nvSpPr>
        <p:spPr bwMode="auto">
          <a:xfrm>
            <a:off x="5886450" y="1403351"/>
            <a:ext cx="2222500" cy="738664"/>
          </a:xfrm>
          <a:prstGeom prst="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algn="ctr" eaLnBrk="1" hangingPunct="1"/>
            <a:r>
              <a:rPr lang="en-US" altLang="en-US" sz="1400" b="1" u="sng">
                <a:solidFill>
                  <a:schemeClr val="bg1"/>
                </a:solidFill>
                <a:latin typeface="Bierstadt" panose="020B0004020202020204" pitchFamily="34" charset="0"/>
                <a:cs typeface="Arial" panose="020B0604020202020204" pitchFamily="34" charset="0"/>
              </a:rPr>
              <a:t>Anti-PD-L1</a:t>
            </a:r>
            <a:r>
              <a:rPr lang="en-US" altLang="en-US" sz="1400" b="1">
                <a:solidFill>
                  <a:schemeClr val="bg1"/>
                </a:solidFill>
                <a:latin typeface="Bierstadt" panose="020B0004020202020204" pitchFamily="34" charset="0"/>
                <a:cs typeface="Arial" panose="020B0604020202020204" pitchFamily="34" charset="0"/>
              </a:rPr>
              <a:t> </a:t>
            </a:r>
          </a:p>
          <a:p>
            <a:pPr algn="ctr" eaLnBrk="1" hangingPunct="1"/>
            <a:r>
              <a:rPr lang="en-US" altLang="en-US" sz="1400" b="1">
                <a:solidFill>
                  <a:schemeClr val="bg1"/>
                </a:solidFill>
                <a:latin typeface="Bierstadt" panose="020B0004020202020204" pitchFamily="34" charset="0"/>
                <a:cs typeface="Arial" panose="020B0604020202020204" pitchFamily="34" charset="0"/>
              </a:rPr>
              <a:t>Atezolizumab</a:t>
            </a:r>
          </a:p>
          <a:p>
            <a:pPr algn="ctr" eaLnBrk="1" hangingPunct="1"/>
            <a:r>
              <a:rPr lang="en-US" altLang="en-US" sz="1400" b="1">
                <a:solidFill>
                  <a:schemeClr val="bg1"/>
                </a:solidFill>
                <a:latin typeface="Bierstadt" panose="020B0004020202020204" pitchFamily="34" charset="0"/>
                <a:cs typeface="Arial" panose="020B0604020202020204" pitchFamily="34" charset="0"/>
              </a:rPr>
              <a:t>Durvalumab</a:t>
            </a:r>
          </a:p>
        </p:txBody>
      </p:sp>
    </p:spTree>
    <p:extLst>
      <p:ext uri="{BB962C8B-B14F-4D97-AF65-F5344CB8AC3E}">
        <p14:creationId xmlns:p14="http://schemas.microsoft.com/office/powerpoint/2010/main" val="1249686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3249" name="Picture 3"/>
          <p:cNvPicPr>
            <a:picLocks noChangeAspect="1" noChangeArrowheads="1"/>
          </p:cNvPicPr>
          <p:nvPr/>
        </p:nvPicPr>
        <p:blipFill>
          <a:blip r:embed="rId3" cstate="print"/>
          <a:srcRect/>
          <a:stretch>
            <a:fillRect/>
          </a:stretch>
        </p:blipFill>
        <p:spPr bwMode="ltGray">
          <a:xfrm>
            <a:off x="1524007" y="0"/>
            <a:ext cx="9178925" cy="6858000"/>
          </a:xfrm>
          <a:prstGeom prst="rect">
            <a:avLst/>
          </a:prstGeom>
          <a:noFill/>
          <a:ln w="9525">
            <a:noFill/>
            <a:miter lim="800000"/>
            <a:headEnd/>
            <a:tailEnd/>
          </a:ln>
        </p:spPr>
      </p:pic>
      <p:sp>
        <p:nvSpPr>
          <p:cNvPr id="53250" name="Rectangle 2"/>
          <p:cNvSpPr>
            <a:spLocks noChangeArrowheads="1"/>
          </p:cNvSpPr>
          <p:nvPr/>
        </p:nvSpPr>
        <p:spPr bwMode="auto">
          <a:xfrm>
            <a:off x="1524000" y="228600"/>
            <a:ext cx="9144000" cy="1184275"/>
          </a:xfrm>
          <a:prstGeom prst="rect">
            <a:avLst/>
          </a:prstGeom>
          <a:noFill/>
          <a:ln w="9525">
            <a:noFill/>
            <a:miter lim="800000"/>
            <a:headEnd/>
            <a:tailEnd/>
          </a:ln>
        </p:spPr>
        <p:txBody>
          <a:bodyPr lIns="82314" tIns="41157" rIns="82314" bIns="41157"/>
          <a:lstStyle/>
          <a:p>
            <a:pPr marL="285750" indent="-285750" algn="ctr" eaLnBrk="0" hangingPunct="0">
              <a:buClr>
                <a:srgbClr val="1F497D"/>
              </a:buClr>
              <a:buSzPct val="90000"/>
            </a:pPr>
            <a:r>
              <a:rPr lang="en-US" sz="3200" b="1">
                <a:solidFill>
                  <a:srgbClr val="FFFF00"/>
                </a:solidFill>
                <a:latin typeface="Bierstadt" panose="020B0004020202020204" pitchFamily="34" charset="0"/>
              </a:rPr>
              <a:t>&gt; 85% of Lung Cancer Is Caused by </a:t>
            </a:r>
          </a:p>
          <a:p>
            <a:pPr marL="285750" indent="-285750" algn="ctr" eaLnBrk="0" hangingPunct="0">
              <a:buClr>
                <a:srgbClr val="1F497D"/>
              </a:buClr>
              <a:buSzPct val="90000"/>
            </a:pPr>
            <a:r>
              <a:rPr lang="en-US" sz="3200" b="1">
                <a:solidFill>
                  <a:srgbClr val="FFFF00"/>
                </a:solidFill>
                <a:latin typeface="Bierstadt" panose="020B0004020202020204" pitchFamily="34" charset="0"/>
              </a:rPr>
              <a:t>Cigarette Smoking</a:t>
            </a:r>
          </a:p>
        </p:txBody>
      </p:sp>
    </p:spTree>
    <p:extLst>
      <p:ext uri="{BB962C8B-B14F-4D97-AF65-F5344CB8AC3E}">
        <p14:creationId xmlns:p14="http://schemas.microsoft.com/office/powerpoint/2010/main" val="143902227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1878013" y="88903"/>
            <a:ext cx="8545512" cy="1079500"/>
          </a:xfrm>
        </p:spPr>
        <p:txBody>
          <a:bodyPr/>
          <a:lstStyle/>
          <a:p>
            <a:pPr eaLnBrk="1" hangingPunct="1"/>
            <a:r>
              <a:rPr lang="en-US" altLang="en-US" sz="4000">
                <a:latin typeface="Bierstadt" panose="020B0004020202020204" pitchFamily="34" charset="0"/>
                <a:ea typeface="ＭＳ Ｐゴシック" panose="020B0600070205080204" pitchFamily="34" charset="-128"/>
              </a:rPr>
              <a:t>Cast of Characters</a:t>
            </a:r>
          </a:p>
        </p:txBody>
      </p:sp>
      <p:sp>
        <p:nvSpPr>
          <p:cNvPr id="3" name="TextBox 2">
            <a:extLst>
              <a:ext uri="{FF2B5EF4-FFF2-40B4-BE49-F238E27FC236}">
                <a16:creationId xmlns:a16="http://schemas.microsoft.com/office/drawing/2014/main" id="{2ACBE35B-BF8A-AA70-EBF0-46766AB7421F}"/>
              </a:ext>
            </a:extLst>
          </p:cNvPr>
          <p:cNvSpPr txBox="1"/>
          <p:nvPr/>
        </p:nvSpPr>
        <p:spPr>
          <a:xfrm>
            <a:off x="2173281" y="1730582"/>
            <a:ext cx="6951669" cy="3970318"/>
          </a:xfrm>
          <a:prstGeom prst="rect">
            <a:avLst/>
          </a:prstGeom>
          <a:noFill/>
        </p:spPr>
        <p:txBody>
          <a:bodyPr wrap="square" rtlCol="0">
            <a:spAutoFit/>
          </a:bodyPr>
          <a:lstStyle/>
          <a:p>
            <a:pPr algn="ctr"/>
            <a:r>
              <a:rPr lang="en-US" sz="2800" u="sng"/>
              <a:t>PD-1/PD-L1 antibodies</a:t>
            </a:r>
          </a:p>
          <a:p>
            <a:pPr marL="0" algn="ctr" rtl="0" eaLnBrk="1" fontAlgn="t" latinLnBrk="0" hangingPunct="1">
              <a:spcBef>
                <a:spcPts val="0"/>
              </a:spcBef>
              <a:spcAft>
                <a:spcPts val="0"/>
              </a:spcAft>
            </a:pPr>
            <a:r>
              <a:rPr lang="en-US" sz="2800" i="0" u="none" strike="noStrike" kern="1200">
                <a:effectLst/>
                <a:latin typeface="Bierstadt" panose="020B0004020202020204" pitchFamily="34" charset="0"/>
              </a:rPr>
              <a:t>nivolumab</a:t>
            </a:r>
            <a:endParaRPr lang="en-US" sz="2800" i="0" u="none" strike="noStrike">
              <a:effectLst/>
              <a:latin typeface="Arial" panose="020B0604020202020204" pitchFamily="34" charset="0"/>
            </a:endParaRPr>
          </a:p>
          <a:p>
            <a:pPr marL="0" algn="ctr" rtl="0" eaLnBrk="1" fontAlgn="t" latinLnBrk="0" hangingPunct="1">
              <a:spcBef>
                <a:spcPts val="0"/>
              </a:spcBef>
              <a:spcAft>
                <a:spcPts val="0"/>
              </a:spcAft>
            </a:pPr>
            <a:r>
              <a:rPr lang="en-US" sz="2800" b="0" i="0" u="none" strike="noStrike" kern="1200">
                <a:effectLst/>
                <a:latin typeface="Bierstadt" panose="020B0004020202020204" pitchFamily="34" charset="0"/>
              </a:rPr>
              <a:t>pembrolizumab</a:t>
            </a:r>
            <a:endParaRPr lang="en-US" sz="2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2800" b="0" i="0" u="none" strike="noStrike" kern="1200">
                <a:effectLst/>
                <a:latin typeface="Bierstadt" panose="020B0004020202020204" pitchFamily="34" charset="0"/>
              </a:rPr>
              <a:t>atezolizumab</a:t>
            </a:r>
            <a:endParaRPr lang="en-US" sz="2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2800">
                <a:latin typeface="Bierstadt" panose="020B0004020202020204" pitchFamily="34" charset="0"/>
              </a:rPr>
              <a:t>d</a:t>
            </a:r>
            <a:r>
              <a:rPr lang="en-US" sz="2800" b="0" i="0" u="none" strike="noStrike" kern="1200">
                <a:effectLst/>
                <a:latin typeface="Bierstadt" panose="020B0004020202020204" pitchFamily="34" charset="0"/>
              </a:rPr>
              <a:t>urvalumab</a:t>
            </a:r>
            <a:endParaRPr lang="en-US" sz="2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2800" b="0" i="0" u="none" strike="noStrike" kern="1200">
                <a:effectLst/>
                <a:latin typeface="Bierstadt" panose="020B0004020202020204" pitchFamily="34" charset="0"/>
              </a:rPr>
              <a:t>cemiplimab</a:t>
            </a:r>
            <a:endParaRPr lang="en-US" sz="2800" b="0" i="0" u="none" strike="noStrike">
              <a:effectLst/>
              <a:latin typeface="Arial" panose="020B0604020202020204" pitchFamily="34" charset="0"/>
            </a:endParaRPr>
          </a:p>
          <a:p>
            <a:pPr marL="0" algn="ctr" rtl="0" eaLnBrk="1" fontAlgn="t" latinLnBrk="0" hangingPunct="1">
              <a:spcBef>
                <a:spcPts val="0"/>
              </a:spcBef>
              <a:spcAft>
                <a:spcPts val="0"/>
              </a:spcAft>
            </a:pPr>
            <a:r>
              <a:rPr lang="en-US" sz="2800">
                <a:latin typeface="Bierstadt" panose="020B0004020202020204" pitchFamily="34" charset="0"/>
              </a:rPr>
              <a:t>a</a:t>
            </a:r>
            <a:r>
              <a:rPr lang="en-US" sz="2800" b="0" i="0" u="none" strike="noStrike" kern="1200">
                <a:effectLst/>
                <a:latin typeface="Bierstadt" panose="020B0004020202020204" pitchFamily="34" charset="0"/>
              </a:rPr>
              <a:t>velumab</a:t>
            </a:r>
            <a:endParaRPr lang="en-US" sz="2800" b="0" i="0" u="none" strike="noStrike">
              <a:effectLst/>
              <a:latin typeface="Arial" panose="020B0604020202020204" pitchFamily="34" charset="0"/>
            </a:endParaRPr>
          </a:p>
          <a:p>
            <a:pPr algn="ctr"/>
            <a:endParaRPr lang="en-US" sz="2800"/>
          </a:p>
          <a:p>
            <a:pPr algn="ctr"/>
            <a:endParaRPr lang="en-US" sz="2800"/>
          </a:p>
        </p:txBody>
      </p:sp>
    </p:spTree>
    <p:extLst>
      <p:ext uri="{BB962C8B-B14F-4D97-AF65-F5344CB8AC3E}">
        <p14:creationId xmlns:p14="http://schemas.microsoft.com/office/powerpoint/2010/main" val="3330267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3DB5-D65F-4CB4-9195-F24D90D0D5DC}"/>
              </a:ext>
            </a:extLst>
          </p:cNvPr>
          <p:cNvSpPr>
            <a:spLocks noGrp="1"/>
          </p:cNvSpPr>
          <p:nvPr>
            <p:ph type="title"/>
          </p:nvPr>
        </p:nvSpPr>
        <p:spPr>
          <a:xfrm>
            <a:off x="228600" y="274639"/>
            <a:ext cx="11582400" cy="1143000"/>
          </a:xfrm>
        </p:spPr>
        <p:txBody>
          <a:bodyPr>
            <a:noAutofit/>
          </a:bodyPr>
          <a:lstStyle/>
          <a:p>
            <a:r>
              <a:rPr lang="en-US" sz="4800"/>
              <a:t>Generic Trial Design to Evaluate </a:t>
            </a:r>
            <a:br>
              <a:rPr lang="en-US" sz="4800"/>
            </a:br>
            <a:r>
              <a:rPr lang="en-US" sz="4800"/>
              <a:t>2</a:t>
            </a:r>
            <a:r>
              <a:rPr lang="en-US" sz="4800" baseline="30000"/>
              <a:t>nd</a:t>
            </a:r>
            <a:r>
              <a:rPr lang="en-US" sz="4800"/>
              <a:t> line Checkpoint Inhibitors</a:t>
            </a:r>
          </a:p>
        </p:txBody>
      </p:sp>
      <p:pic>
        <p:nvPicPr>
          <p:cNvPr id="5" name="Picture 4">
            <a:extLst>
              <a:ext uri="{FF2B5EF4-FFF2-40B4-BE49-F238E27FC236}">
                <a16:creationId xmlns:a16="http://schemas.microsoft.com/office/drawing/2014/main" id="{424BBB16-AB0A-4B16-8D25-DD3DC343A0AE}"/>
              </a:ext>
            </a:extLst>
          </p:cNvPr>
          <p:cNvPicPr>
            <a:picLocks noChangeAspect="1"/>
          </p:cNvPicPr>
          <p:nvPr/>
        </p:nvPicPr>
        <p:blipFill>
          <a:blip r:embed="rId2"/>
          <a:stretch>
            <a:fillRect/>
          </a:stretch>
        </p:blipFill>
        <p:spPr>
          <a:xfrm>
            <a:off x="1900052" y="2459480"/>
            <a:ext cx="8350732" cy="2950720"/>
          </a:xfrm>
          <a:prstGeom prst="rect">
            <a:avLst/>
          </a:prstGeom>
        </p:spPr>
      </p:pic>
    </p:spTree>
    <p:extLst>
      <p:ext uri="{BB962C8B-B14F-4D97-AF65-F5344CB8AC3E}">
        <p14:creationId xmlns:p14="http://schemas.microsoft.com/office/powerpoint/2010/main" val="3795516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99DAA-6B1E-4ED5-8FBD-6D36ADDA5672}"/>
              </a:ext>
            </a:extLst>
          </p:cNvPr>
          <p:cNvPicPr>
            <a:picLocks noChangeAspect="1"/>
          </p:cNvPicPr>
          <p:nvPr/>
        </p:nvPicPr>
        <p:blipFill>
          <a:blip r:embed="rId2"/>
          <a:stretch>
            <a:fillRect/>
          </a:stretch>
        </p:blipFill>
        <p:spPr>
          <a:xfrm>
            <a:off x="725278" y="-95479"/>
            <a:ext cx="9866828" cy="7397825"/>
          </a:xfrm>
          <a:prstGeom prst="rect">
            <a:avLst/>
          </a:prstGeom>
        </p:spPr>
      </p:pic>
    </p:spTree>
    <p:extLst>
      <p:ext uri="{BB962C8B-B14F-4D97-AF65-F5344CB8AC3E}">
        <p14:creationId xmlns:p14="http://schemas.microsoft.com/office/powerpoint/2010/main" val="3982908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1178EA-5B80-4759-82BB-6D95C1FA2C76}"/>
              </a:ext>
            </a:extLst>
          </p:cNvPr>
          <p:cNvPicPr>
            <a:picLocks noChangeAspect="1"/>
          </p:cNvPicPr>
          <p:nvPr/>
        </p:nvPicPr>
        <p:blipFill>
          <a:blip r:embed="rId2"/>
          <a:stretch>
            <a:fillRect/>
          </a:stretch>
        </p:blipFill>
        <p:spPr>
          <a:xfrm>
            <a:off x="806986" y="-271749"/>
            <a:ext cx="9850303" cy="7392317"/>
          </a:xfrm>
          <a:prstGeom prst="rect">
            <a:avLst/>
          </a:prstGeom>
        </p:spPr>
      </p:pic>
    </p:spTree>
    <p:extLst>
      <p:ext uri="{BB962C8B-B14F-4D97-AF65-F5344CB8AC3E}">
        <p14:creationId xmlns:p14="http://schemas.microsoft.com/office/powerpoint/2010/main" val="86242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3DB5-D65F-4CB4-9195-F24D90D0D5DC}"/>
              </a:ext>
            </a:extLst>
          </p:cNvPr>
          <p:cNvSpPr>
            <a:spLocks noGrp="1"/>
          </p:cNvSpPr>
          <p:nvPr>
            <p:ph type="title"/>
          </p:nvPr>
        </p:nvSpPr>
        <p:spPr/>
        <p:txBody>
          <a:bodyPr>
            <a:normAutofit/>
          </a:bodyPr>
          <a:lstStyle/>
          <a:p>
            <a:r>
              <a:rPr lang="en-US"/>
              <a:t>Single-agent anti-PD-1/PD-L1 is better than a lousy chemotherapy</a:t>
            </a:r>
          </a:p>
        </p:txBody>
      </p:sp>
      <p:pic>
        <p:nvPicPr>
          <p:cNvPr id="6" name="Picture 5">
            <a:extLst>
              <a:ext uri="{FF2B5EF4-FFF2-40B4-BE49-F238E27FC236}">
                <a16:creationId xmlns:a16="http://schemas.microsoft.com/office/drawing/2014/main" id="{A91178EA-5B80-4759-82BB-6D95C1FA2C76}"/>
              </a:ext>
            </a:extLst>
          </p:cNvPr>
          <p:cNvPicPr>
            <a:picLocks noChangeAspect="1"/>
          </p:cNvPicPr>
          <p:nvPr/>
        </p:nvPicPr>
        <p:blipFill>
          <a:blip r:embed="rId2"/>
          <a:stretch>
            <a:fillRect/>
          </a:stretch>
        </p:blipFill>
        <p:spPr>
          <a:xfrm>
            <a:off x="1676400" y="1491781"/>
            <a:ext cx="4368800" cy="3276600"/>
          </a:xfrm>
          <a:prstGeom prst="rect">
            <a:avLst/>
          </a:prstGeom>
        </p:spPr>
      </p:pic>
      <p:pic>
        <p:nvPicPr>
          <p:cNvPr id="3" name="Picture 2">
            <a:extLst>
              <a:ext uri="{FF2B5EF4-FFF2-40B4-BE49-F238E27FC236}">
                <a16:creationId xmlns:a16="http://schemas.microsoft.com/office/drawing/2014/main" id="{AA199DAA-6B1E-4ED5-8FBD-6D36ADDA5672}"/>
              </a:ext>
            </a:extLst>
          </p:cNvPr>
          <p:cNvPicPr>
            <a:picLocks noChangeAspect="1"/>
          </p:cNvPicPr>
          <p:nvPr/>
        </p:nvPicPr>
        <p:blipFill>
          <a:blip r:embed="rId3"/>
          <a:stretch>
            <a:fillRect/>
          </a:stretch>
        </p:blipFill>
        <p:spPr>
          <a:xfrm>
            <a:off x="3276600" y="2558581"/>
            <a:ext cx="4470400" cy="3352800"/>
          </a:xfrm>
          <a:prstGeom prst="rect">
            <a:avLst/>
          </a:prstGeom>
        </p:spPr>
      </p:pic>
      <p:pic>
        <p:nvPicPr>
          <p:cNvPr id="8" name="Picture 7">
            <a:extLst>
              <a:ext uri="{FF2B5EF4-FFF2-40B4-BE49-F238E27FC236}">
                <a16:creationId xmlns:a16="http://schemas.microsoft.com/office/drawing/2014/main" id="{647D5008-6608-49CC-8A7B-67F4804A8EE7}"/>
              </a:ext>
            </a:extLst>
          </p:cNvPr>
          <p:cNvPicPr>
            <a:picLocks noChangeAspect="1"/>
          </p:cNvPicPr>
          <p:nvPr/>
        </p:nvPicPr>
        <p:blipFill>
          <a:blip r:embed="rId4"/>
          <a:stretch>
            <a:fillRect/>
          </a:stretch>
        </p:blipFill>
        <p:spPr>
          <a:xfrm>
            <a:off x="5545959" y="3091982"/>
            <a:ext cx="5021356" cy="3766018"/>
          </a:xfrm>
          <a:prstGeom prst="rect">
            <a:avLst/>
          </a:prstGeom>
        </p:spPr>
      </p:pic>
    </p:spTree>
    <p:extLst>
      <p:ext uri="{BB962C8B-B14F-4D97-AF65-F5344CB8AC3E}">
        <p14:creationId xmlns:p14="http://schemas.microsoft.com/office/powerpoint/2010/main" val="228361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4F4C-80EA-E645-85BB-EDA3949FB67C}"/>
              </a:ext>
            </a:extLst>
          </p:cNvPr>
          <p:cNvSpPr>
            <a:spLocks noGrp="1"/>
          </p:cNvSpPr>
          <p:nvPr>
            <p:ph type="title"/>
          </p:nvPr>
        </p:nvSpPr>
        <p:spPr/>
        <p:txBody>
          <a:bodyPr/>
          <a:lstStyle/>
          <a:p>
            <a:r>
              <a:rPr lang="en-US"/>
              <a:t>But, it doesn’t always work</a:t>
            </a:r>
          </a:p>
        </p:txBody>
      </p:sp>
      <p:pic>
        <p:nvPicPr>
          <p:cNvPr id="5" name="Picture 4">
            <a:extLst>
              <a:ext uri="{FF2B5EF4-FFF2-40B4-BE49-F238E27FC236}">
                <a16:creationId xmlns:a16="http://schemas.microsoft.com/office/drawing/2014/main" id="{CFECC19A-E5DB-3291-4696-EDAC952B8C75}"/>
              </a:ext>
            </a:extLst>
          </p:cNvPr>
          <p:cNvPicPr>
            <a:picLocks noChangeAspect="1"/>
          </p:cNvPicPr>
          <p:nvPr/>
        </p:nvPicPr>
        <p:blipFill>
          <a:blip r:embed="rId2"/>
          <a:stretch>
            <a:fillRect/>
          </a:stretch>
        </p:blipFill>
        <p:spPr>
          <a:xfrm>
            <a:off x="838200" y="1314333"/>
            <a:ext cx="7848600" cy="5022203"/>
          </a:xfrm>
          <a:prstGeom prst="rect">
            <a:avLst/>
          </a:prstGeom>
        </p:spPr>
      </p:pic>
      <p:sp>
        <p:nvSpPr>
          <p:cNvPr id="6" name="TextBox 5">
            <a:extLst>
              <a:ext uri="{FF2B5EF4-FFF2-40B4-BE49-F238E27FC236}">
                <a16:creationId xmlns:a16="http://schemas.microsoft.com/office/drawing/2014/main" id="{88AC1D10-0DED-E2C4-5D2C-0149A5EFC00F}"/>
              </a:ext>
            </a:extLst>
          </p:cNvPr>
          <p:cNvSpPr txBox="1"/>
          <p:nvPr/>
        </p:nvSpPr>
        <p:spPr>
          <a:xfrm>
            <a:off x="7467600" y="6400800"/>
            <a:ext cx="3181705" cy="369332"/>
          </a:xfrm>
          <a:prstGeom prst="rect">
            <a:avLst/>
          </a:prstGeom>
          <a:noFill/>
        </p:spPr>
        <p:txBody>
          <a:bodyPr wrap="none" rtlCol="0">
            <a:spAutoFit/>
          </a:bodyPr>
          <a:lstStyle/>
          <a:p>
            <a:r>
              <a:rPr lang="en-US" err="1"/>
              <a:t>Barlesi</a:t>
            </a:r>
            <a:r>
              <a:rPr lang="en-US"/>
              <a:t> et al, Lancet </a:t>
            </a:r>
            <a:r>
              <a:rPr lang="en-US" err="1"/>
              <a:t>Onc</a:t>
            </a:r>
            <a:r>
              <a:rPr lang="en-US"/>
              <a:t> 2018</a:t>
            </a:r>
          </a:p>
        </p:txBody>
      </p:sp>
    </p:spTree>
    <p:extLst>
      <p:ext uri="{BB962C8B-B14F-4D97-AF65-F5344CB8AC3E}">
        <p14:creationId xmlns:p14="http://schemas.microsoft.com/office/powerpoint/2010/main" val="936368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99DAA-6B1E-4ED5-8FBD-6D36ADDA5672}"/>
              </a:ext>
            </a:extLst>
          </p:cNvPr>
          <p:cNvPicPr>
            <a:picLocks noChangeAspect="1"/>
          </p:cNvPicPr>
          <p:nvPr/>
        </p:nvPicPr>
        <p:blipFill rotWithShape="1">
          <a:blip r:embed="rId2"/>
          <a:srcRect t="18604" b="29070"/>
          <a:stretch/>
        </p:blipFill>
        <p:spPr>
          <a:xfrm>
            <a:off x="1524000" y="1371600"/>
            <a:ext cx="8737600" cy="3429000"/>
          </a:xfrm>
          <a:prstGeom prst="rect">
            <a:avLst/>
          </a:prstGeom>
        </p:spPr>
      </p:pic>
      <p:cxnSp>
        <p:nvCxnSpPr>
          <p:cNvPr id="4" name="Straight Arrow Connector 3">
            <a:extLst>
              <a:ext uri="{FF2B5EF4-FFF2-40B4-BE49-F238E27FC236}">
                <a16:creationId xmlns:a16="http://schemas.microsoft.com/office/drawing/2014/main" id="{EF02DF5D-4AD8-4E79-9386-DABAC18F20D6}"/>
              </a:ext>
            </a:extLst>
          </p:cNvPr>
          <p:cNvCxnSpPr>
            <a:cxnSpLocks/>
          </p:cNvCxnSpPr>
          <p:nvPr/>
        </p:nvCxnSpPr>
        <p:spPr>
          <a:xfrm flipH="1" flipV="1">
            <a:off x="4800600" y="3505200"/>
            <a:ext cx="1905000" cy="137160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F28636C-A48F-465A-9BCC-81D8D94E70C6}"/>
              </a:ext>
            </a:extLst>
          </p:cNvPr>
          <p:cNvSpPr txBox="1"/>
          <p:nvPr/>
        </p:nvSpPr>
        <p:spPr>
          <a:xfrm>
            <a:off x="6705600" y="4953000"/>
            <a:ext cx="3962400" cy="923330"/>
          </a:xfrm>
          <a:prstGeom prst="rect">
            <a:avLst/>
          </a:prstGeom>
          <a:solidFill>
            <a:srgbClr val="FFFF00"/>
          </a:solidFill>
        </p:spPr>
        <p:txBody>
          <a:bodyPr wrap="square" rtlCol="0">
            <a:spAutoFit/>
          </a:bodyPr>
          <a:lstStyle/>
          <a:p>
            <a:r>
              <a:rPr lang="en-US"/>
              <a:t>The curves are different, but not dramatic. Can we figure out who is getting the most benefit? </a:t>
            </a:r>
          </a:p>
        </p:txBody>
      </p:sp>
      <p:sp>
        <p:nvSpPr>
          <p:cNvPr id="2" name="Title 1">
            <a:extLst>
              <a:ext uri="{FF2B5EF4-FFF2-40B4-BE49-F238E27FC236}">
                <a16:creationId xmlns:a16="http://schemas.microsoft.com/office/drawing/2014/main" id="{FE9990CB-4452-DEB1-EB7F-F2F390C565A5}"/>
              </a:ext>
            </a:extLst>
          </p:cNvPr>
          <p:cNvSpPr>
            <a:spLocks noGrp="1"/>
          </p:cNvSpPr>
          <p:nvPr>
            <p:ph type="title"/>
          </p:nvPr>
        </p:nvSpPr>
        <p:spPr>
          <a:xfrm>
            <a:off x="-81808" y="228600"/>
            <a:ext cx="12041579" cy="1143000"/>
          </a:xfrm>
        </p:spPr>
        <p:txBody>
          <a:bodyPr>
            <a:normAutofit/>
          </a:bodyPr>
          <a:lstStyle/>
          <a:p>
            <a:r>
              <a:rPr lang="en-US"/>
              <a:t>Even when it improves outcomes, can we do better?</a:t>
            </a:r>
          </a:p>
        </p:txBody>
      </p:sp>
    </p:spTree>
    <p:extLst>
      <p:ext uri="{BB962C8B-B14F-4D97-AF65-F5344CB8AC3E}">
        <p14:creationId xmlns:p14="http://schemas.microsoft.com/office/powerpoint/2010/main" val="2208139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146" y="2514625"/>
            <a:ext cx="7805737" cy="344487"/>
          </a:xfrm>
        </p:spPr>
        <p:txBody>
          <a:bodyPr/>
          <a:lstStyle/>
          <a:p>
            <a:r>
              <a:rPr lang="en-US" sz="700" b="1">
                <a:latin typeface="Bierstadt" panose="020B0004020202020204" pitchFamily="34" charset="0"/>
                <a:ea typeface="+mn-ea"/>
                <a:cs typeface="+mn-cs"/>
              </a:rPr>
              <a:t>OS by PD-L1 Expression</a:t>
            </a: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988"/>
          <a:stretch/>
        </p:blipFill>
        <p:spPr bwMode="auto">
          <a:xfrm>
            <a:off x="1704114" y="1099527"/>
            <a:ext cx="8963886" cy="54971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1"/>
          <p:cNvSpPr txBox="1">
            <a:spLocks/>
          </p:cNvSpPr>
          <p:nvPr/>
        </p:nvSpPr>
        <p:spPr bwMode="auto">
          <a:xfrm>
            <a:off x="1704146" y="157303"/>
            <a:ext cx="8539639" cy="11414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57200" rtl="0" fontAlgn="base" hangingPunct="0">
              <a:lnSpc>
                <a:spcPct val="112000"/>
              </a:lnSpc>
              <a:spcBef>
                <a:spcPct val="0"/>
              </a:spcBef>
              <a:spcAft>
                <a:spcPct val="0"/>
              </a:spcAft>
              <a:buClr>
                <a:srgbClr val="000000"/>
              </a:buClr>
              <a:buSzPct val="45000"/>
              <a:buFont typeface="StarSymbol" charset="0"/>
              <a:defRPr sz="4400">
                <a:solidFill>
                  <a:srgbClr val="000000"/>
                </a:solidFill>
                <a:latin typeface="+mj-lt"/>
                <a:ea typeface="+mj-ea"/>
                <a:cs typeface="+mj-cs"/>
              </a:defRPr>
            </a:lvl1pPr>
            <a:lvl2pPr marL="4318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2pPr>
            <a:lvl3pPr marL="6477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3pPr>
            <a:lvl4pPr marL="8636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4pPr>
            <a:lvl5pPr marL="10795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5pPr>
            <a:lvl6pPr marL="15367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6pPr>
            <a:lvl7pPr marL="19939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7pPr>
            <a:lvl8pPr marL="24511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8pPr>
            <a:lvl9pPr marL="29083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9pPr>
          </a:lstStyle>
          <a:p>
            <a:r>
              <a:rPr lang="en-US" sz="2800" b="1">
                <a:solidFill>
                  <a:srgbClr val="4F81BD">
                    <a:lumMod val="50000"/>
                  </a:srgbClr>
                </a:solidFill>
                <a:latin typeface="Bierstadt" panose="020B0004020202020204" pitchFamily="34" charset="0"/>
              </a:rPr>
              <a:t>Nivolumab in Non-Squamous Cell Lung Cancer</a:t>
            </a:r>
          </a:p>
        </p:txBody>
      </p:sp>
      <p:sp>
        <p:nvSpPr>
          <p:cNvPr id="6" name="Title 1"/>
          <p:cNvSpPr txBox="1">
            <a:spLocks/>
          </p:cNvSpPr>
          <p:nvPr/>
        </p:nvSpPr>
        <p:spPr bwMode="auto">
          <a:xfrm>
            <a:off x="1330561" y="6425535"/>
            <a:ext cx="8839199" cy="381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ctr" defTabSz="457200" rtl="0" fontAlgn="base" hangingPunct="0">
              <a:lnSpc>
                <a:spcPct val="112000"/>
              </a:lnSpc>
              <a:spcBef>
                <a:spcPct val="0"/>
              </a:spcBef>
              <a:spcAft>
                <a:spcPct val="0"/>
              </a:spcAft>
              <a:buClr>
                <a:srgbClr val="000000"/>
              </a:buClr>
              <a:buSzPct val="45000"/>
              <a:buFont typeface="StarSymbol" charset="0"/>
              <a:defRPr sz="4400">
                <a:solidFill>
                  <a:srgbClr val="000000"/>
                </a:solidFill>
                <a:latin typeface="+mj-lt"/>
                <a:ea typeface="+mj-ea"/>
                <a:cs typeface="+mj-cs"/>
              </a:defRPr>
            </a:lvl1pPr>
            <a:lvl2pPr marL="4318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2pPr>
            <a:lvl3pPr marL="6477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3pPr>
            <a:lvl4pPr marL="8636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4pPr>
            <a:lvl5pPr marL="10795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5pPr>
            <a:lvl6pPr marL="15367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6pPr>
            <a:lvl7pPr marL="19939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7pPr>
            <a:lvl8pPr marL="24511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8pPr>
            <a:lvl9pPr marL="2908300" indent="-215900" algn="l" defTabSz="457200" rtl="0" fontAlgn="base" hangingPunct="0">
              <a:spcBef>
                <a:spcPct val="0"/>
              </a:spcBef>
              <a:spcAft>
                <a:spcPct val="0"/>
              </a:spcAft>
              <a:buClr>
                <a:srgbClr val="000000"/>
              </a:buClr>
              <a:buSzPct val="45000"/>
              <a:buFont typeface="StarSymbol" charset="0"/>
              <a:defRPr sz="4400">
                <a:solidFill>
                  <a:srgbClr val="000000"/>
                </a:solidFill>
                <a:latin typeface="Times New Roman" pitchFamily="16" charset="0"/>
                <a:ea typeface="Lucida Sans Unicode" pitchFamily="32" charset="0"/>
                <a:cs typeface="Lucida Sans Unicode" pitchFamily="32" charset="0"/>
              </a:defRPr>
            </a:lvl9pPr>
          </a:lstStyle>
          <a:p>
            <a:pPr eaLnBrk="0"/>
            <a:r>
              <a:rPr lang="en-US" sz="1200">
                <a:latin typeface="Bierstadt" panose="020B0004020202020204" pitchFamily="34" charset="0"/>
                <a:ea typeface="Lucida Sans Unicode"/>
                <a:cs typeface="Lucida Sans Unicode"/>
              </a:rPr>
              <a:t>Paz-Ares et al ASCO 2015</a:t>
            </a:r>
          </a:p>
        </p:txBody>
      </p:sp>
    </p:spTree>
    <p:extLst>
      <p:ext uri="{BB962C8B-B14F-4D97-AF65-F5344CB8AC3E}">
        <p14:creationId xmlns:p14="http://schemas.microsoft.com/office/powerpoint/2010/main" val="174086852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9"/>
            <a:ext cx="11582400" cy="1143000"/>
          </a:xfrm>
        </p:spPr>
        <p:txBody>
          <a:bodyPr>
            <a:noAutofit/>
          </a:bodyPr>
          <a:lstStyle/>
          <a:p>
            <a:r>
              <a:rPr lang="en-US" sz="4000"/>
              <a:t>Summary of Immunotherapy after Initial Therapy</a:t>
            </a:r>
          </a:p>
        </p:txBody>
      </p:sp>
      <p:sp>
        <p:nvSpPr>
          <p:cNvPr id="3" name="Content Placeholder 2"/>
          <p:cNvSpPr>
            <a:spLocks noGrp="1"/>
          </p:cNvSpPr>
          <p:nvPr>
            <p:ph idx="1"/>
          </p:nvPr>
        </p:nvSpPr>
        <p:spPr>
          <a:xfrm>
            <a:off x="914400" y="1854607"/>
            <a:ext cx="10363200" cy="4990255"/>
          </a:xfrm>
        </p:spPr>
        <p:txBody>
          <a:bodyPr vert="horz" lIns="91440" tIns="45720" rIns="91440" bIns="45720" rtlCol="0" anchor="t">
            <a:normAutofit/>
          </a:bodyPr>
          <a:lstStyle/>
          <a:p>
            <a:r>
              <a:rPr lang="en-US" dirty="0"/>
              <a:t>As single-agents, atezolizumab, pembrolizumab, and nivolumab were all proven superior to docetaxel for the treatment of patients with NSCLC previously treated with platinum-based therapy (aka “second line”)</a:t>
            </a:r>
          </a:p>
          <a:p>
            <a:endParaRPr lang="en-US"/>
          </a:p>
          <a:p>
            <a:r>
              <a:rPr lang="en-US" dirty="0"/>
              <a:t>PD-L1 is a biomarker (it has limitations and challenges)</a:t>
            </a:r>
          </a:p>
          <a:p>
            <a:endParaRPr lang="en-US" dirty="0"/>
          </a:p>
          <a:p>
            <a:r>
              <a:rPr lang="en-US" dirty="0"/>
              <a:t>Small note: </a:t>
            </a:r>
            <a:r>
              <a:rPr lang="en-US" dirty="0">
                <a:ea typeface="+mn-lt"/>
                <a:cs typeface="+mn-lt"/>
              </a:rPr>
              <a:t>Use of pembrolizumab in “second line” requires evidence of PD-L1 expression</a:t>
            </a:r>
            <a:endParaRPr lang="en-US" dirty="0"/>
          </a:p>
        </p:txBody>
      </p:sp>
    </p:spTree>
    <p:extLst>
      <p:ext uri="{BB962C8B-B14F-4D97-AF65-F5344CB8AC3E}">
        <p14:creationId xmlns:p14="http://schemas.microsoft.com/office/powerpoint/2010/main" val="3547017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C2B58-8FB1-48B6-8204-5A203AE77213}"/>
              </a:ext>
            </a:extLst>
          </p:cNvPr>
          <p:cNvSpPr>
            <a:spLocks noGrp="1"/>
          </p:cNvSpPr>
          <p:nvPr>
            <p:ph type="title"/>
          </p:nvPr>
        </p:nvSpPr>
        <p:spPr/>
        <p:txBody>
          <a:bodyPr/>
          <a:lstStyle/>
          <a:p>
            <a:r>
              <a:rPr lang="en-US"/>
              <a:t>Sometimes, we aren’t so creative</a:t>
            </a:r>
          </a:p>
        </p:txBody>
      </p:sp>
      <p:sp>
        <p:nvSpPr>
          <p:cNvPr id="3" name="Content Placeholder 2">
            <a:extLst>
              <a:ext uri="{FF2B5EF4-FFF2-40B4-BE49-F238E27FC236}">
                <a16:creationId xmlns:a16="http://schemas.microsoft.com/office/drawing/2014/main" id="{1EA5A00E-DFA0-4C73-BCA6-C75D83428B8D}"/>
              </a:ext>
            </a:extLst>
          </p:cNvPr>
          <p:cNvSpPr>
            <a:spLocks noGrp="1"/>
          </p:cNvSpPr>
          <p:nvPr>
            <p:ph idx="1"/>
          </p:nvPr>
        </p:nvSpPr>
        <p:spPr/>
        <p:txBody>
          <a:bodyPr/>
          <a:lstStyle/>
          <a:p>
            <a:r>
              <a:rPr lang="en-US"/>
              <a:t>We know treatment A (platinum doublet) works</a:t>
            </a:r>
          </a:p>
          <a:p>
            <a:r>
              <a:rPr lang="en-US"/>
              <a:t>We know treatment B (anti-PD-1/PD-L1 antibody) works after drug A</a:t>
            </a:r>
          </a:p>
          <a:p>
            <a:endParaRPr lang="en-US"/>
          </a:p>
          <a:p>
            <a:endParaRPr lang="en-US"/>
          </a:p>
          <a:p>
            <a:endParaRPr lang="en-US"/>
          </a:p>
          <a:p>
            <a:r>
              <a:rPr lang="en-US"/>
              <a:t>We should combine A + B!</a:t>
            </a:r>
          </a:p>
        </p:txBody>
      </p:sp>
      <p:pic>
        <p:nvPicPr>
          <p:cNvPr id="5" name="Picture 4">
            <a:extLst>
              <a:ext uri="{FF2B5EF4-FFF2-40B4-BE49-F238E27FC236}">
                <a16:creationId xmlns:a16="http://schemas.microsoft.com/office/drawing/2014/main" id="{38EFB1AB-836A-431A-A730-034341320F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3276600"/>
            <a:ext cx="1188522" cy="1602888"/>
          </a:xfrm>
          <a:prstGeom prst="rect">
            <a:avLst/>
          </a:prstGeom>
        </p:spPr>
      </p:pic>
    </p:spTree>
    <p:extLst>
      <p:ext uri="{BB962C8B-B14F-4D97-AF65-F5344CB8AC3E}">
        <p14:creationId xmlns:p14="http://schemas.microsoft.com/office/powerpoint/2010/main" val="305522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5723" y="240703"/>
            <a:ext cx="10238701" cy="6494085"/>
          </a:xfrm>
          <a:prstGeom prst="rect">
            <a:avLst/>
          </a:prstGeom>
          <a:noFill/>
        </p:spPr>
        <p:txBody>
          <a:bodyPr wrap="none" rtlCol="0">
            <a:spAutoFit/>
          </a:bodyPr>
          <a:lstStyle/>
          <a:p>
            <a:pPr algn="ctr"/>
            <a:r>
              <a:rPr lang="en-US" sz="3200" dirty="0">
                <a:solidFill>
                  <a:srgbClr val="00457C"/>
                </a:solidFill>
              </a:rPr>
              <a:t>Lung Cancer Deaths </a:t>
            </a:r>
          </a:p>
          <a:p>
            <a:pPr algn="ctr"/>
            <a:r>
              <a:rPr lang="en-US" sz="3200" dirty="0">
                <a:solidFill>
                  <a:srgbClr val="00457C"/>
                </a:solidFill>
              </a:rPr>
              <a:t>= 124,730 (more than breast + prostate + colon cancer)</a:t>
            </a:r>
          </a:p>
          <a:p>
            <a:pPr algn="ctr"/>
            <a:endParaRPr lang="en-US" sz="3200" dirty="0">
              <a:solidFill>
                <a:srgbClr val="00457C"/>
              </a:solidFill>
            </a:endParaRPr>
          </a:p>
          <a:p>
            <a:pPr algn="ctr"/>
            <a:r>
              <a:rPr lang="en-US" sz="3200" dirty="0">
                <a:solidFill>
                  <a:srgbClr val="00457C"/>
                </a:solidFill>
              </a:rPr>
              <a:t> Lung Cancer Deaths in Never Smokers</a:t>
            </a:r>
          </a:p>
          <a:p>
            <a:pPr algn="ctr"/>
            <a:r>
              <a:rPr lang="en-US" sz="3200" dirty="0">
                <a:solidFill>
                  <a:srgbClr val="00457C"/>
                </a:solidFill>
              </a:rPr>
              <a:t>~ 20,000</a:t>
            </a:r>
          </a:p>
          <a:p>
            <a:pPr algn="ctr"/>
            <a:endParaRPr lang="en-US" sz="3200" dirty="0">
              <a:solidFill>
                <a:srgbClr val="00457C"/>
              </a:solidFill>
            </a:endParaRPr>
          </a:p>
          <a:p>
            <a:pPr algn="ctr"/>
            <a:r>
              <a:rPr lang="en-US" sz="3200" dirty="0">
                <a:solidFill>
                  <a:srgbClr val="00457C"/>
                </a:solidFill>
              </a:rPr>
              <a:t>&gt; Ovarian Cancer</a:t>
            </a:r>
          </a:p>
          <a:p>
            <a:pPr algn="ctr"/>
            <a:r>
              <a:rPr lang="en-US" sz="3200" dirty="0">
                <a:solidFill>
                  <a:srgbClr val="00457C"/>
                </a:solidFill>
              </a:rPr>
              <a:t>&gt; Kidney Cancer</a:t>
            </a:r>
          </a:p>
          <a:p>
            <a:pPr algn="ctr"/>
            <a:r>
              <a:rPr lang="en-US" sz="3200" dirty="0">
                <a:solidFill>
                  <a:srgbClr val="00457C"/>
                </a:solidFill>
              </a:rPr>
              <a:t>&gt; Bladder Cancer</a:t>
            </a:r>
          </a:p>
          <a:p>
            <a:pPr algn="ctr"/>
            <a:r>
              <a:rPr lang="en-US" sz="3200" dirty="0">
                <a:solidFill>
                  <a:srgbClr val="00457C"/>
                </a:solidFill>
              </a:rPr>
              <a:t>~ All Lymphoma</a:t>
            </a:r>
          </a:p>
          <a:p>
            <a:pPr algn="ctr"/>
            <a:r>
              <a:rPr lang="en-US" sz="3200" dirty="0">
                <a:solidFill>
                  <a:srgbClr val="00457C"/>
                </a:solidFill>
              </a:rPr>
              <a:t>~ All </a:t>
            </a:r>
            <a:r>
              <a:rPr lang="en-US" sz="3200" dirty="0" err="1">
                <a:solidFill>
                  <a:srgbClr val="00457C"/>
                </a:solidFill>
              </a:rPr>
              <a:t>Leukemias</a:t>
            </a:r>
            <a:endParaRPr lang="en-US" sz="3200" dirty="0">
              <a:solidFill>
                <a:srgbClr val="00457C"/>
              </a:solidFill>
            </a:endParaRPr>
          </a:p>
          <a:p>
            <a:pPr algn="ctr"/>
            <a:endParaRPr lang="en-US" sz="3200" dirty="0">
              <a:solidFill>
                <a:srgbClr val="00457C"/>
              </a:solidFill>
            </a:endParaRPr>
          </a:p>
          <a:p>
            <a:pPr algn="ctr"/>
            <a:endParaRPr lang="en-US" sz="3200" dirty="0">
              <a:solidFill>
                <a:srgbClr val="00457C"/>
              </a:solidFill>
            </a:endParaRPr>
          </a:p>
        </p:txBody>
      </p:sp>
    </p:spTree>
    <p:extLst>
      <p:ext uri="{BB962C8B-B14F-4D97-AF65-F5344CB8AC3E}">
        <p14:creationId xmlns:p14="http://schemas.microsoft.com/office/powerpoint/2010/main" val="3694608931"/>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2D1E704-21A2-42FC-8526-FD875C14D642}"/>
              </a:ext>
            </a:extLst>
          </p:cNvPr>
          <p:cNvSpPr>
            <a:spLocks noGrp="1"/>
          </p:cNvSpPr>
          <p:nvPr>
            <p:ph type="title"/>
          </p:nvPr>
        </p:nvSpPr>
        <p:spPr/>
        <p:txBody>
          <a:bodyPr>
            <a:normAutofit/>
          </a:bodyPr>
          <a:lstStyle/>
          <a:p>
            <a:r>
              <a:rPr lang="en-US" sz="3200"/>
              <a:t>Randomized Trial of Chemotherapy +/- Pembrolizumab in </a:t>
            </a:r>
            <a:br>
              <a:rPr lang="en-US" sz="3200"/>
            </a:br>
            <a:r>
              <a:rPr lang="en-US" sz="3200"/>
              <a:t>“non-squamous” NSCLC (Keynote 189)</a:t>
            </a:r>
            <a:endParaRPr lang="en-GB" sz="3200"/>
          </a:p>
        </p:txBody>
      </p:sp>
      <p:cxnSp>
        <p:nvCxnSpPr>
          <p:cNvPr id="42" name="Elbow Connector 17">
            <a:extLst>
              <a:ext uri="{FF2B5EF4-FFF2-40B4-BE49-F238E27FC236}">
                <a16:creationId xmlns:a16="http://schemas.microsoft.com/office/drawing/2014/main" id="{30B7F26E-6E87-47AC-83DC-948D8D5B3377}"/>
              </a:ext>
            </a:extLst>
          </p:cNvPr>
          <p:cNvCxnSpPr>
            <a:cxnSpLocks/>
            <a:stCxn id="54" idx="0"/>
          </p:cNvCxnSpPr>
          <p:nvPr/>
        </p:nvCxnSpPr>
        <p:spPr>
          <a:xfrm rot="5400000" flipH="1" flipV="1">
            <a:off x="4654266" y="2705115"/>
            <a:ext cx="728964" cy="664771"/>
          </a:xfrm>
          <a:prstGeom prst="bentConnector2">
            <a:avLst/>
          </a:prstGeom>
          <a:noFill/>
          <a:ln w="31750" cap="flat" cmpd="sng" algn="ctr">
            <a:solidFill>
              <a:sysClr val="windowText" lastClr="000000"/>
            </a:solidFill>
            <a:prstDash val="solid"/>
            <a:miter lim="800000"/>
            <a:tailEnd type="stealth"/>
          </a:ln>
          <a:effectLst/>
        </p:spPr>
      </p:cxnSp>
      <p:cxnSp>
        <p:nvCxnSpPr>
          <p:cNvPr id="44" name="Elbow Connector 16">
            <a:extLst>
              <a:ext uri="{FF2B5EF4-FFF2-40B4-BE49-F238E27FC236}">
                <a16:creationId xmlns:a16="http://schemas.microsoft.com/office/drawing/2014/main" id="{3B0BE174-8FD3-4E3F-ADB1-41912ACC1A52}"/>
              </a:ext>
            </a:extLst>
          </p:cNvPr>
          <p:cNvCxnSpPr>
            <a:cxnSpLocks/>
            <a:stCxn id="54" idx="4"/>
            <a:endCxn id="59" idx="1"/>
          </p:cNvCxnSpPr>
          <p:nvPr/>
        </p:nvCxnSpPr>
        <p:spPr>
          <a:xfrm rot="16200000" flipH="1">
            <a:off x="4659565" y="3976165"/>
            <a:ext cx="718369" cy="664771"/>
          </a:xfrm>
          <a:prstGeom prst="bentConnector2">
            <a:avLst/>
          </a:prstGeom>
          <a:noFill/>
          <a:ln w="31750" cap="flat" cmpd="sng" algn="ctr">
            <a:solidFill>
              <a:sysClr val="windowText" lastClr="000000"/>
            </a:solidFill>
            <a:prstDash val="solid"/>
            <a:miter lim="800000"/>
            <a:tailEnd type="stealth"/>
          </a:ln>
          <a:effectLst/>
        </p:spPr>
      </p:cxnSp>
      <p:sp>
        <p:nvSpPr>
          <p:cNvPr id="59" name="Rounded Rectangle 6">
            <a:extLst>
              <a:ext uri="{FF2B5EF4-FFF2-40B4-BE49-F238E27FC236}">
                <a16:creationId xmlns:a16="http://schemas.microsoft.com/office/drawing/2014/main" id="{CBFF09E3-BDD4-4514-864B-54460C53DBCB}"/>
              </a:ext>
            </a:extLst>
          </p:cNvPr>
          <p:cNvSpPr/>
          <p:nvPr/>
        </p:nvSpPr>
        <p:spPr>
          <a:xfrm>
            <a:off x="5351133" y="4246078"/>
            <a:ext cx="2718043" cy="843317"/>
          </a:xfrm>
          <a:prstGeom prst="roundRect">
            <a:avLst/>
          </a:prstGeom>
          <a:solidFill>
            <a:srgbClr val="00B050"/>
          </a:solidFill>
          <a:ln w="12700" cap="flat" cmpd="sng" algn="ctr">
            <a:noFill/>
            <a:prstDash val="solid"/>
            <a:miter lim="800000"/>
          </a:ln>
          <a:effectLst/>
        </p:spPr>
        <p:txBody>
          <a:bodyPr rtlCol="0" anchor="ctr"/>
          <a:lstStyle/>
          <a:p>
            <a:pPr algn="ctr" defTabSz="609429">
              <a:spcBef>
                <a:spcPts val="267"/>
              </a:spcBef>
              <a:defRPr/>
            </a:pPr>
            <a:r>
              <a:rPr lang="en-GB" sz="1467" b="1" kern="0">
                <a:solidFill>
                  <a:prstClr val="white"/>
                </a:solidFill>
                <a:latin typeface="Bierstadt" panose="020B0004020202020204" pitchFamily="34" charset="0"/>
                <a:ea typeface="ＭＳ Ｐゴシック"/>
                <a:cs typeface="Arial" panose="020B0604020202020204" pitchFamily="34" charset="0"/>
              </a:rPr>
              <a:t>carboplatin/cisplatin + pemetrexed</a:t>
            </a:r>
          </a:p>
          <a:p>
            <a:pPr algn="ctr" defTabSz="609429">
              <a:spcBef>
                <a:spcPts val="267"/>
              </a:spcBef>
              <a:defRPr/>
            </a:pPr>
            <a:r>
              <a:rPr lang="en-GB" sz="1467" kern="0">
                <a:solidFill>
                  <a:prstClr val="white"/>
                </a:solidFill>
                <a:latin typeface="Bierstadt" panose="020B0004020202020204" pitchFamily="34" charset="0"/>
                <a:ea typeface="ＭＳ Ｐゴシック"/>
                <a:cs typeface="Arial" panose="020B0604020202020204" pitchFamily="34" charset="0"/>
              </a:rPr>
              <a:t>4 cycles</a:t>
            </a:r>
            <a:endParaRPr lang="en-SG" sz="1467" kern="0">
              <a:solidFill>
                <a:prstClr val="white"/>
              </a:solidFill>
              <a:latin typeface="Bierstadt" panose="020B0004020202020204" pitchFamily="34" charset="0"/>
              <a:ea typeface="ＭＳ Ｐゴシック"/>
              <a:cs typeface="Arial" panose="020B0604020202020204" pitchFamily="34" charset="0"/>
            </a:endParaRPr>
          </a:p>
        </p:txBody>
      </p:sp>
      <p:sp>
        <p:nvSpPr>
          <p:cNvPr id="60" name="Rounded Rectangle 10">
            <a:extLst>
              <a:ext uri="{FF2B5EF4-FFF2-40B4-BE49-F238E27FC236}">
                <a16:creationId xmlns:a16="http://schemas.microsoft.com/office/drawing/2014/main" id="{F207C4F0-B2CB-48C5-8C1A-B8A6685C67F5}"/>
              </a:ext>
            </a:extLst>
          </p:cNvPr>
          <p:cNvSpPr/>
          <p:nvPr/>
        </p:nvSpPr>
        <p:spPr>
          <a:xfrm>
            <a:off x="8285145" y="4246078"/>
            <a:ext cx="1698777" cy="843316"/>
          </a:xfrm>
          <a:prstGeom prst="roundRect">
            <a:avLst/>
          </a:prstGeom>
          <a:solidFill>
            <a:srgbClr val="00B050"/>
          </a:solidFill>
          <a:ln w="12700" cap="flat" cmpd="sng" algn="ctr">
            <a:noFill/>
            <a:prstDash val="solid"/>
            <a:miter lim="800000"/>
          </a:ln>
          <a:effectLst/>
        </p:spPr>
        <p:txBody>
          <a:bodyPr rtlCol="0" anchor="ctr"/>
          <a:lstStyle/>
          <a:p>
            <a:pPr algn="ctr" defTabSz="609429">
              <a:defRPr/>
            </a:pPr>
            <a:r>
              <a:rPr lang="en-GB" sz="1600" b="1" kern="0">
                <a:solidFill>
                  <a:prstClr val="white"/>
                </a:solidFill>
                <a:latin typeface="Bierstadt" panose="020B0004020202020204" pitchFamily="34" charset="0"/>
                <a:ea typeface="ＭＳ Ｐゴシック"/>
                <a:cs typeface="Arial" panose="020B0604020202020204" pitchFamily="34" charset="0"/>
              </a:rPr>
              <a:t>placebo + pemetrexed</a:t>
            </a:r>
            <a:endParaRPr lang="en-SG" sz="1600" b="1" kern="0" baseline="30000">
              <a:solidFill>
                <a:prstClr val="white"/>
              </a:solidFill>
              <a:latin typeface="Bierstadt" panose="020B0004020202020204" pitchFamily="34" charset="0"/>
              <a:ea typeface="ＭＳ Ｐゴシック"/>
              <a:cs typeface="Arial" panose="020B0604020202020204" pitchFamily="34" charset="0"/>
            </a:endParaRPr>
          </a:p>
        </p:txBody>
      </p:sp>
      <p:cxnSp>
        <p:nvCxnSpPr>
          <p:cNvPr id="61" name="Straight Arrow Connector 60">
            <a:extLst>
              <a:ext uri="{FF2B5EF4-FFF2-40B4-BE49-F238E27FC236}">
                <a16:creationId xmlns:a16="http://schemas.microsoft.com/office/drawing/2014/main" id="{70F1CB5D-1B2E-4496-8F3E-908428987485}"/>
              </a:ext>
            </a:extLst>
          </p:cNvPr>
          <p:cNvCxnSpPr>
            <a:cxnSpLocks/>
            <a:stCxn id="59" idx="3"/>
            <a:endCxn id="60" idx="1"/>
          </p:cNvCxnSpPr>
          <p:nvPr/>
        </p:nvCxnSpPr>
        <p:spPr>
          <a:xfrm flipV="1">
            <a:off x="8069177" y="4667736"/>
            <a:ext cx="215967" cy="1"/>
          </a:xfrm>
          <a:prstGeom prst="straightConnector1">
            <a:avLst/>
          </a:prstGeom>
          <a:noFill/>
          <a:ln w="31750" cap="flat" cmpd="sng" algn="ctr">
            <a:solidFill>
              <a:sysClr val="windowText" lastClr="000000"/>
            </a:solidFill>
            <a:prstDash val="solid"/>
            <a:miter lim="800000"/>
            <a:tailEnd type="stealth"/>
          </a:ln>
          <a:effectLst/>
        </p:spPr>
      </p:cxnSp>
      <p:cxnSp>
        <p:nvCxnSpPr>
          <p:cNvPr id="51" name="Straight Connector 50">
            <a:extLst>
              <a:ext uri="{FF2B5EF4-FFF2-40B4-BE49-F238E27FC236}">
                <a16:creationId xmlns:a16="http://schemas.microsoft.com/office/drawing/2014/main" id="{0035AE3B-2AAA-47AE-B48A-E3E11F817779}"/>
              </a:ext>
            </a:extLst>
          </p:cNvPr>
          <p:cNvCxnSpPr>
            <a:cxnSpLocks/>
          </p:cNvCxnSpPr>
          <p:nvPr/>
        </p:nvCxnSpPr>
        <p:spPr>
          <a:xfrm>
            <a:off x="4280972" y="3675676"/>
            <a:ext cx="128219" cy="1"/>
          </a:xfrm>
          <a:prstGeom prst="line">
            <a:avLst/>
          </a:prstGeom>
          <a:noFill/>
          <a:ln w="31750" cap="flat" cmpd="sng" algn="ctr">
            <a:solidFill>
              <a:sysClr val="windowText" lastClr="000000"/>
            </a:solidFill>
            <a:prstDash val="solid"/>
            <a:miter lim="800000"/>
          </a:ln>
          <a:effectLst/>
        </p:spPr>
      </p:cxnSp>
      <p:sp>
        <p:nvSpPr>
          <p:cNvPr id="52" name="Rounded Rectangle 3">
            <a:extLst>
              <a:ext uri="{FF2B5EF4-FFF2-40B4-BE49-F238E27FC236}">
                <a16:creationId xmlns:a16="http://schemas.microsoft.com/office/drawing/2014/main" id="{EAD5154C-CDF5-4EAD-B8FC-2F6852363AC5}"/>
              </a:ext>
            </a:extLst>
          </p:cNvPr>
          <p:cNvSpPr/>
          <p:nvPr/>
        </p:nvSpPr>
        <p:spPr>
          <a:xfrm>
            <a:off x="1562931" y="1924243"/>
            <a:ext cx="2718043" cy="3402060"/>
          </a:xfrm>
          <a:prstGeom prst="roundRect">
            <a:avLst/>
          </a:prstGeom>
          <a:solidFill>
            <a:srgbClr val="FFFFFF"/>
          </a:solidFill>
          <a:ln w="28575" cap="flat" cmpd="sng" algn="ctr">
            <a:solidFill>
              <a:srgbClr val="1F497D"/>
            </a:solidFill>
            <a:prstDash val="solid"/>
            <a:miter lim="800000"/>
          </a:ln>
          <a:effectLst/>
        </p:spPr>
        <p:txBody>
          <a:bodyPr lIns="60960" rIns="60960" rtlCol="0" anchor="ctr"/>
          <a:lstStyle/>
          <a:p>
            <a:pPr marL="228594" indent="-228594">
              <a:buFont typeface="Arial" panose="020B0604020202020204" pitchFamily="34" charset="0"/>
              <a:buChar char="•"/>
              <a:defRPr/>
            </a:pPr>
            <a:r>
              <a:rPr lang="en-GB" sz="1600" b="1" kern="0">
                <a:solidFill>
                  <a:prstClr val="black"/>
                </a:solidFill>
                <a:latin typeface="Bierstadt" panose="020B0004020202020204" pitchFamily="34" charset="0"/>
                <a:ea typeface="ＭＳ Ｐゴシック"/>
                <a:cs typeface="Arial" panose="020B0604020202020204" pitchFamily="34" charset="0"/>
              </a:rPr>
              <a:t>Recurrent/metastatic </a:t>
            </a:r>
            <a:r>
              <a:rPr lang="en-GB" sz="1600" b="1" kern="0" err="1">
                <a:solidFill>
                  <a:prstClr val="black"/>
                </a:solidFill>
                <a:latin typeface="Bierstadt" panose="020B0004020202020204" pitchFamily="34" charset="0"/>
                <a:ea typeface="ＭＳ Ｐゴシック"/>
                <a:cs typeface="Arial" panose="020B0604020202020204" pitchFamily="34" charset="0"/>
              </a:rPr>
              <a:t>nonsquamous</a:t>
            </a:r>
            <a:r>
              <a:rPr lang="en-GB" sz="1600" b="1" kern="0">
                <a:solidFill>
                  <a:prstClr val="black"/>
                </a:solidFill>
                <a:latin typeface="Bierstadt" panose="020B0004020202020204" pitchFamily="34" charset="0"/>
                <a:ea typeface="ＭＳ Ｐゴシック"/>
                <a:cs typeface="Arial" panose="020B0604020202020204" pitchFamily="34" charset="0"/>
              </a:rPr>
              <a:t> NSCLC</a:t>
            </a:r>
          </a:p>
          <a:p>
            <a:pPr marL="228594" indent="-228594">
              <a:buFont typeface="Arial" panose="020B0604020202020204" pitchFamily="34" charset="0"/>
              <a:buChar char="•"/>
              <a:defRPr/>
            </a:pPr>
            <a:r>
              <a:rPr lang="en-GB" sz="1600" b="1" kern="0">
                <a:solidFill>
                  <a:prstClr val="black"/>
                </a:solidFill>
                <a:latin typeface="Bierstadt" panose="020B0004020202020204" pitchFamily="34" charset="0"/>
                <a:ea typeface="ＭＳ Ｐゴシック"/>
                <a:cs typeface="Arial" panose="020B0604020202020204" pitchFamily="34" charset="0"/>
              </a:rPr>
              <a:t>no prior chemo</a:t>
            </a:r>
            <a:endParaRPr lang="en-GB" sz="1600" b="1" kern="0" baseline="30000">
              <a:solidFill>
                <a:prstClr val="black"/>
              </a:solidFill>
              <a:latin typeface="Bierstadt" panose="020B0004020202020204" pitchFamily="34" charset="0"/>
              <a:ea typeface="ＭＳ Ｐゴシック"/>
              <a:cs typeface="Arial" panose="020B0604020202020204" pitchFamily="34" charset="0"/>
            </a:endParaRPr>
          </a:p>
          <a:p>
            <a:pPr marL="228594" indent="-228594">
              <a:buFont typeface="Arial" panose="020B0604020202020204" pitchFamily="34" charset="0"/>
              <a:buChar char="•"/>
              <a:defRPr/>
            </a:pPr>
            <a:r>
              <a:rPr lang="en-US" sz="1600" b="1" kern="0">
                <a:solidFill>
                  <a:prstClr val="black"/>
                </a:solidFill>
                <a:latin typeface="Bierstadt" panose="020B0004020202020204" pitchFamily="34" charset="0"/>
                <a:ea typeface="ＭＳ Ｐゴシック"/>
                <a:cs typeface="Arial" panose="020B0604020202020204" pitchFamily="34" charset="0"/>
              </a:rPr>
              <a:t>no EGFR+ or ALK+ </a:t>
            </a:r>
          </a:p>
          <a:p>
            <a:pPr marL="228594" indent="-228594">
              <a:buFont typeface="Arial" panose="020B0604020202020204" pitchFamily="34" charset="0"/>
              <a:buChar char="•"/>
              <a:defRPr/>
            </a:pPr>
            <a:r>
              <a:rPr lang="en-GB" sz="1600" b="1" kern="0">
                <a:solidFill>
                  <a:prstClr val="black"/>
                </a:solidFill>
                <a:latin typeface="Bierstadt" panose="020B0004020202020204" pitchFamily="34" charset="0"/>
                <a:ea typeface="ＭＳ Ｐゴシック"/>
                <a:cs typeface="Arial" panose="020B0604020202020204" pitchFamily="34" charset="0"/>
              </a:rPr>
              <a:t>sample for PD-L1 IHC status</a:t>
            </a:r>
          </a:p>
          <a:p>
            <a:pPr marL="228594" indent="-228594">
              <a:buFont typeface="Arial" panose="020B0604020202020204" pitchFamily="34" charset="0"/>
              <a:buChar char="•"/>
              <a:defRPr/>
            </a:pPr>
            <a:r>
              <a:rPr lang="en-GB" sz="1600" b="1" kern="0">
                <a:solidFill>
                  <a:prstClr val="black"/>
                </a:solidFill>
                <a:latin typeface="Bierstadt" panose="020B0004020202020204" pitchFamily="34" charset="0"/>
                <a:ea typeface="ＭＳ Ｐゴシック"/>
                <a:cs typeface="Arial" panose="020B0604020202020204" pitchFamily="34" charset="0"/>
              </a:rPr>
              <a:t>no symptomatic brain metastases</a:t>
            </a:r>
          </a:p>
          <a:p>
            <a:pPr marL="228594" indent="-228594">
              <a:buFont typeface="Arial" panose="020B0604020202020204" pitchFamily="34" charset="0"/>
              <a:buChar char="•"/>
              <a:defRPr/>
            </a:pPr>
            <a:r>
              <a:rPr lang="en-GB" sz="1600" b="1" kern="0">
                <a:solidFill>
                  <a:prstClr val="black"/>
                </a:solidFill>
                <a:latin typeface="Bierstadt" panose="020B0004020202020204" pitchFamily="34" charset="0"/>
                <a:ea typeface="ＭＳ Ｐゴシック"/>
                <a:cs typeface="Arial" panose="020B0604020202020204" pitchFamily="34" charset="0"/>
              </a:rPr>
              <a:t>No pneumonitis </a:t>
            </a:r>
          </a:p>
        </p:txBody>
      </p:sp>
      <p:sp>
        <p:nvSpPr>
          <p:cNvPr id="54" name="Oval 53">
            <a:extLst>
              <a:ext uri="{FF2B5EF4-FFF2-40B4-BE49-F238E27FC236}">
                <a16:creationId xmlns:a16="http://schemas.microsoft.com/office/drawing/2014/main" id="{0F42F0B5-9A3C-4375-B355-BF7A54076E3D}"/>
              </a:ext>
            </a:extLst>
          </p:cNvPr>
          <p:cNvSpPr/>
          <p:nvPr/>
        </p:nvSpPr>
        <p:spPr>
          <a:xfrm>
            <a:off x="4412043" y="3401982"/>
            <a:ext cx="548640" cy="547385"/>
          </a:xfrm>
          <a:prstGeom prst="ellipse">
            <a:avLst/>
          </a:prstGeom>
          <a:solidFill>
            <a:srgbClr val="D4DDEC"/>
          </a:solidFill>
          <a:ln w="12700" cap="flat" cmpd="sng" algn="ctr">
            <a:noFill/>
            <a:prstDash val="solid"/>
            <a:miter lim="800000"/>
          </a:ln>
          <a:effectLst/>
        </p:spPr>
        <p:txBody>
          <a:bodyPr lIns="0" rIns="0" rtlCol="0" anchor="ctr"/>
          <a:lstStyle/>
          <a:p>
            <a:pPr algn="ctr" defTabSz="609429">
              <a:defRPr/>
            </a:pPr>
            <a:r>
              <a:rPr lang="en-US" sz="1200" b="1" kern="0">
                <a:solidFill>
                  <a:prstClr val="black"/>
                </a:solidFill>
                <a:latin typeface="Bierstadt" panose="020B0004020202020204" pitchFamily="34" charset="0"/>
                <a:ea typeface="ＭＳ Ｐゴシック"/>
                <a:cs typeface="Arial" panose="020B0604020202020204" pitchFamily="34" charset="0"/>
              </a:rPr>
              <a:t>R</a:t>
            </a:r>
            <a:br>
              <a:rPr lang="en-US" sz="1200" b="1" kern="0">
                <a:solidFill>
                  <a:prstClr val="black"/>
                </a:solidFill>
                <a:latin typeface="Bierstadt" panose="020B0004020202020204" pitchFamily="34" charset="0"/>
                <a:ea typeface="ＭＳ Ｐゴシック"/>
                <a:cs typeface="Arial" panose="020B0604020202020204" pitchFamily="34" charset="0"/>
              </a:rPr>
            </a:br>
            <a:r>
              <a:rPr lang="en-US" sz="1200" b="1" kern="0">
                <a:solidFill>
                  <a:prstClr val="black"/>
                </a:solidFill>
                <a:latin typeface="Bierstadt" panose="020B0004020202020204" pitchFamily="34" charset="0"/>
                <a:ea typeface="ＭＳ Ｐゴシック"/>
                <a:cs typeface="Arial" panose="020B0604020202020204" pitchFamily="34" charset="0"/>
              </a:rPr>
              <a:t>2:1</a:t>
            </a:r>
            <a:endParaRPr lang="en-GB" sz="1200" b="1" kern="0">
              <a:solidFill>
                <a:prstClr val="black"/>
              </a:solidFill>
              <a:latin typeface="Bierstadt" panose="020B0004020202020204" pitchFamily="34" charset="0"/>
              <a:ea typeface="ＭＳ Ｐゴシック"/>
              <a:cs typeface="Arial" panose="020B0604020202020204" pitchFamily="34" charset="0"/>
            </a:endParaRPr>
          </a:p>
        </p:txBody>
      </p:sp>
      <p:sp>
        <p:nvSpPr>
          <p:cNvPr id="55" name="Rounded Rectangle 24">
            <a:extLst>
              <a:ext uri="{FF2B5EF4-FFF2-40B4-BE49-F238E27FC236}">
                <a16:creationId xmlns:a16="http://schemas.microsoft.com/office/drawing/2014/main" id="{2B333A77-2AF5-4F60-B30E-0B5377E8EADA}"/>
              </a:ext>
            </a:extLst>
          </p:cNvPr>
          <p:cNvSpPr/>
          <p:nvPr/>
        </p:nvSpPr>
        <p:spPr>
          <a:xfrm>
            <a:off x="5351133" y="2171812"/>
            <a:ext cx="2718043" cy="990997"/>
          </a:xfrm>
          <a:prstGeom prst="roundRect">
            <a:avLst/>
          </a:prstGeom>
          <a:solidFill>
            <a:schemeClr val="accent1"/>
          </a:solidFill>
          <a:ln w="12700" cap="flat" cmpd="sng" algn="ctr">
            <a:noFill/>
            <a:prstDash val="solid"/>
            <a:miter lim="800000"/>
          </a:ln>
          <a:effectLst/>
        </p:spPr>
        <p:txBody>
          <a:bodyPr rtlCol="0" anchor="ctr"/>
          <a:lstStyle/>
          <a:p>
            <a:pPr algn="ctr" defTabSz="609429">
              <a:spcBef>
                <a:spcPts val="267"/>
              </a:spcBef>
              <a:defRPr/>
            </a:pPr>
            <a:r>
              <a:rPr lang="en-GB" sz="1467" b="1" kern="0">
                <a:solidFill>
                  <a:prstClr val="white"/>
                </a:solidFill>
                <a:latin typeface="Bierstadt" panose="020B0004020202020204" pitchFamily="34" charset="0"/>
                <a:ea typeface="ＭＳ Ｐゴシック"/>
                <a:cs typeface="Arial" panose="020B0604020202020204" pitchFamily="34" charset="0"/>
              </a:rPr>
              <a:t>pembrolizumab</a:t>
            </a:r>
            <a:r>
              <a:rPr lang="en-GB" sz="1467" kern="0">
                <a:solidFill>
                  <a:prstClr val="white"/>
                </a:solidFill>
                <a:latin typeface="Bierstadt" panose="020B0004020202020204" pitchFamily="34" charset="0"/>
                <a:ea typeface="ＭＳ Ｐゴシック"/>
                <a:cs typeface="Arial" panose="020B0604020202020204" pitchFamily="34" charset="0"/>
              </a:rPr>
              <a:t> </a:t>
            </a:r>
            <a:r>
              <a:rPr lang="en-GB" sz="1467" b="1" kern="0">
                <a:solidFill>
                  <a:prstClr val="white"/>
                </a:solidFill>
                <a:latin typeface="Bierstadt" panose="020B0004020202020204" pitchFamily="34" charset="0"/>
                <a:ea typeface="ＭＳ Ｐゴシック"/>
                <a:cs typeface="Arial" panose="020B0604020202020204" pitchFamily="34" charset="0"/>
              </a:rPr>
              <a:t>+ carboplatin/cisplatin</a:t>
            </a:r>
            <a:r>
              <a:rPr lang="en-GB" sz="1467" kern="0">
                <a:solidFill>
                  <a:prstClr val="white"/>
                </a:solidFill>
                <a:latin typeface="Bierstadt" panose="020B0004020202020204" pitchFamily="34" charset="0"/>
                <a:ea typeface="ＭＳ Ｐゴシック"/>
                <a:cs typeface="Arial" panose="020B0604020202020204" pitchFamily="34" charset="0"/>
              </a:rPr>
              <a:t> </a:t>
            </a:r>
            <a:r>
              <a:rPr lang="en-GB" sz="1467" b="1" kern="0">
                <a:solidFill>
                  <a:prstClr val="white"/>
                </a:solidFill>
                <a:latin typeface="Bierstadt" panose="020B0004020202020204" pitchFamily="34" charset="0"/>
                <a:ea typeface="ＭＳ Ｐゴシック"/>
                <a:cs typeface="Arial" panose="020B0604020202020204" pitchFamily="34" charset="0"/>
              </a:rPr>
              <a:t>+ pemetrexed</a:t>
            </a:r>
          </a:p>
          <a:p>
            <a:pPr algn="ctr" defTabSz="609429">
              <a:spcBef>
                <a:spcPts val="267"/>
              </a:spcBef>
              <a:defRPr/>
            </a:pPr>
            <a:r>
              <a:rPr lang="en-GB" sz="1467" kern="0">
                <a:solidFill>
                  <a:prstClr val="white"/>
                </a:solidFill>
                <a:latin typeface="Bierstadt" panose="020B0004020202020204" pitchFamily="34" charset="0"/>
                <a:ea typeface="ＭＳ Ｐゴシック"/>
                <a:cs typeface="Arial" panose="020B0604020202020204" pitchFamily="34" charset="0"/>
              </a:rPr>
              <a:t>4 cycles</a:t>
            </a:r>
            <a:endParaRPr lang="en-SG" sz="1467" kern="0">
              <a:solidFill>
                <a:prstClr val="white"/>
              </a:solidFill>
              <a:latin typeface="Bierstadt" panose="020B0004020202020204" pitchFamily="34" charset="0"/>
              <a:ea typeface="ＭＳ Ｐゴシック"/>
              <a:cs typeface="Arial" panose="020B0604020202020204" pitchFamily="34" charset="0"/>
            </a:endParaRPr>
          </a:p>
        </p:txBody>
      </p:sp>
      <p:sp>
        <p:nvSpPr>
          <p:cNvPr id="56" name="Rounded Rectangle 25">
            <a:extLst>
              <a:ext uri="{FF2B5EF4-FFF2-40B4-BE49-F238E27FC236}">
                <a16:creationId xmlns:a16="http://schemas.microsoft.com/office/drawing/2014/main" id="{66EFD5C3-1A0B-4CC0-A415-0393A3F1463D}"/>
              </a:ext>
            </a:extLst>
          </p:cNvPr>
          <p:cNvSpPr/>
          <p:nvPr/>
        </p:nvSpPr>
        <p:spPr>
          <a:xfrm>
            <a:off x="8285145" y="2171812"/>
            <a:ext cx="1698777" cy="990997"/>
          </a:xfrm>
          <a:prstGeom prst="roundRect">
            <a:avLst/>
          </a:prstGeom>
          <a:solidFill>
            <a:schemeClr val="accent1"/>
          </a:solidFill>
          <a:ln w="12700" cap="flat" cmpd="sng" algn="ctr">
            <a:noFill/>
            <a:prstDash val="solid"/>
            <a:miter lim="800000"/>
          </a:ln>
          <a:effectLst/>
        </p:spPr>
        <p:txBody>
          <a:bodyPr rtlCol="0" anchor="ctr"/>
          <a:lstStyle/>
          <a:p>
            <a:pPr algn="ctr" defTabSz="609429">
              <a:defRPr/>
            </a:pPr>
            <a:r>
              <a:rPr lang="en-GB" sz="1400" b="1" kern="0">
                <a:solidFill>
                  <a:prstClr val="white"/>
                </a:solidFill>
                <a:latin typeface="Bierstadt" panose="020B0004020202020204" pitchFamily="34" charset="0"/>
                <a:ea typeface="ＭＳ Ｐゴシック"/>
                <a:cs typeface="Arial" panose="020B0604020202020204" pitchFamily="34" charset="0"/>
              </a:rPr>
              <a:t>pembrolizumab + pemetrexed</a:t>
            </a:r>
            <a:endParaRPr lang="en-SG" sz="1400" b="1" kern="0" baseline="30000">
              <a:solidFill>
                <a:prstClr val="white"/>
              </a:solidFill>
              <a:latin typeface="Bierstadt" panose="020B0004020202020204" pitchFamily="34" charset="0"/>
              <a:ea typeface="ＭＳ Ｐゴシック"/>
              <a:cs typeface="Arial" panose="020B0604020202020204" pitchFamily="34" charset="0"/>
            </a:endParaRPr>
          </a:p>
        </p:txBody>
      </p:sp>
      <p:cxnSp>
        <p:nvCxnSpPr>
          <p:cNvPr id="57" name="Straight Arrow Connector 56">
            <a:extLst>
              <a:ext uri="{FF2B5EF4-FFF2-40B4-BE49-F238E27FC236}">
                <a16:creationId xmlns:a16="http://schemas.microsoft.com/office/drawing/2014/main" id="{D508232C-1A5B-458B-B09D-6E68E2225AF4}"/>
              </a:ext>
            </a:extLst>
          </p:cNvPr>
          <p:cNvCxnSpPr>
            <a:cxnSpLocks/>
            <a:stCxn id="55" idx="3"/>
            <a:endCxn id="56" idx="1"/>
          </p:cNvCxnSpPr>
          <p:nvPr/>
        </p:nvCxnSpPr>
        <p:spPr>
          <a:xfrm>
            <a:off x="8069177" y="2667311"/>
            <a:ext cx="215967" cy="0"/>
          </a:xfrm>
          <a:prstGeom prst="straightConnector1">
            <a:avLst/>
          </a:prstGeom>
          <a:noFill/>
          <a:ln w="31750" cap="flat" cmpd="sng" algn="ctr">
            <a:solidFill>
              <a:sysClr val="windowText" lastClr="000000"/>
            </a:solidFill>
            <a:prstDash val="solid"/>
            <a:miter lim="800000"/>
            <a:tailEnd type="stealth"/>
          </a:ln>
          <a:effectLst/>
        </p:spPr>
      </p:cxnSp>
      <p:sp>
        <p:nvSpPr>
          <p:cNvPr id="14" name="TextBox 13">
            <a:extLst>
              <a:ext uri="{FF2B5EF4-FFF2-40B4-BE49-F238E27FC236}">
                <a16:creationId xmlns:a16="http://schemas.microsoft.com/office/drawing/2014/main" id="{6EF60C0D-8132-4CD2-8B82-A223D2958516}"/>
              </a:ext>
            </a:extLst>
          </p:cNvPr>
          <p:cNvSpPr txBox="1"/>
          <p:nvPr/>
        </p:nvSpPr>
        <p:spPr>
          <a:xfrm>
            <a:off x="7924800" y="6324600"/>
            <a:ext cx="2622568" cy="369328"/>
          </a:xfrm>
          <a:prstGeom prst="rect">
            <a:avLst/>
          </a:prstGeom>
          <a:noFill/>
        </p:spPr>
        <p:txBody>
          <a:bodyPr wrap="none" lIns="91420" tIns="45718" rIns="91420" bIns="45718" rtlCol="0">
            <a:spAutoFit/>
          </a:bodyPr>
          <a:lstStyle/>
          <a:p>
            <a:r>
              <a:rPr lang="en-US">
                <a:solidFill>
                  <a:srgbClr val="113468"/>
                </a:solidFill>
                <a:latin typeface="Bierstadt" panose="020B0004020202020204" pitchFamily="34" charset="0"/>
              </a:rPr>
              <a:t>Gandhi et al NEJM 2018</a:t>
            </a:r>
          </a:p>
        </p:txBody>
      </p:sp>
    </p:spTree>
    <p:extLst>
      <p:ext uri="{BB962C8B-B14F-4D97-AF65-F5344CB8AC3E}">
        <p14:creationId xmlns:p14="http://schemas.microsoft.com/office/powerpoint/2010/main" val="3780635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Randomized Trial of Chemotherapy +/- Pembrolizumab in “non-squamous” NSCLC - OS</a:t>
            </a:r>
          </a:p>
        </p:txBody>
      </p:sp>
      <p:sp>
        <p:nvSpPr>
          <p:cNvPr id="5" name="TextBox 4"/>
          <p:cNvSpPr txBox="1"/>
          <p:nvPr/>
        </p:nvSpPr>
        <p:spPr>
          <a:xfrm>
            <a:off x="7924800" y="6183872"/>
            <a:ext cx="2622568" cy="369328"/>
          </a:xfrm>
          <a:prstGeom prst="rect">
            <a:avLst/>
          </a:prstGeom>
          <a:noFill/>
        </p:spPr>
        <p:txBody>
          <a:bodyPr wrap="none" lIns="91420" tIns="45718" rIns="91420" bIns="45718" rtlCol="0">
            <a:spAutoFit/>
          </a:bodyPr>
          <a:lstStyle/>
          <a:p>
            <a:r>
              <a:rPr lang="en-US">
                <a:solidFill>
                  <a:srgbClr val="113468"/>
                </a:solidFill>
                <a:latin typeface="Bierstadt" panose="020B0004020202020204" pitchFamily="34" charset="0"/>
              </a:rPr>
              <a:t>Gandhi et al NEJM 2018</a:t>
            </a:r>
          </a:p>
        </p:txBody>
      </p:sp>
      <p:pic>
        <p:nvPicPr>
          <p:cNvPr id="6" name="Picture 5"/>
          <p:cNvPicPr>
            <a:picLocks noChangeAspect="1"/>
          </p:cNvPicPr>
          <p:nvPr/>
        </p:nvPicPr>
        <p:blipFill>
          <a:blip r:embed="rId2"/>
          <a:stretch>
            <a:fillRect/>
          </a:stretch>
        </p:blipFill>
        <p:spPr>
          <a:xfrm>
            <a:off x="2362202" y="1578428"/>
            <a:ext cx="7391399" cy="4136573"/>
          </a:xfrm>
          <a:prstGeom prst="rect">
            <a:avLst/>
          </a:prstGeom>
        </p:spPr>
      </p:pic>
    </p:spTree>
    <p:extLst>
      <p:ext uri="{BB962C8B-B14F-4D97-AF65-F5344CB8AC3E}">
        <p14:creationId xmlns:p14="http://schemas.microsoft.com/office/powerpoint/2010/main" val="2746648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5548" r="22120" b="33307"/>
          <a:stretch/>
        </p:blipFill>
        <p:spPr>
          <a:xfrm>
            <a:off x="2054176" y="1808523"/>
            <a:ext cx="6744336" cy="3321848"/>
          </a:xfrm>
          <a:prstGeom prst="rect">
            <a:avLst/>
          </a:prstGeom>
        </p:spPr>
      </p:pic>
      <p:sp>
        <p:nvSpPr>
          <p:cNvPr id="3" name="TextBox 2"/>
          <p:cNvSpPr txBox="1"/>
          <p:nvPr/>
        </p:nvSpPr>
        <p:spPr>
          <a:xfrm>
            <a:off x="7558109" y="6344239"/>
            <a:ext cx="2286391" cy="369332"/>
          </a:xfrm>
          <a:prstGeom prst="rect">
            <a:avLst/>
          </a:prstGeom>
          <a:noFill/>
        </p:spPr>
        <p:txBody>
          <a:bodyPr wrap="none" rtlCol="0">
            <a:spAutoFit/>
          </a:bodyPr>
          <a:lstStyle/>
          <a:p>
            <a:r>
              <a:rPr lang="en-US" err="1"/>
              <a:t>Reck</a:t>
            </a:r>
            <a:r>
              <a:rPr lang="en-US"/>
              <a:t> et al, ESMO 2016</a:t>
            </a:r>
          </a:p>
        </p:txBody>
      </p:sp>
      <p:sp>
        <p:nvSpPr>
          <p:cNvPr id="4" name="TextBox 3"/>
          <p:cNvSpPr txBox="1"/>
          <p:nvPr/>
        </p:nvSpPr>
        <p:spPr>
          <a:xfrm>
            <a:off x="457200" y="513227"/>
            <a:ext cx="10820400" cy="954107"/>
          </a:xfrm>
          <a:prstGeom prst="rect">
            <a:avLst/>
          </a:prstGeom>
          <a:noFill/>
        </p:spPr>
        <p:txBody>
          <a:bodyPr wrap="square" rtlCol="0">
            <a:spAutoFit/>
          </a:bodyPr>
          <a:lstStyle/>
          <a:p>
            <a:pPr algn="ctr"/>
            <a:r>
              <a:rPr lang="en-US" sz="2800" b="1" dirty="0"/>
              <a:t>Pembrolizumab (anti-PD-1 Antibody) vs Chemotherapy</a:t>
            </a:r>
          </a:p>
          <a:p>
            <a:pPr algn="ctr"/>
            <a:r>
              <a:rPr lang="en-US" sz="2800" b="1" dirty="0"/>
              <a:t>in Patients whose tumors are PD-L1 ≥ 50%</a:t>
            </a:r>
          </a:p>
        </p:txBody>
      </p:sp>
    </p:spTree>
    <p:extLst>
      <p:ext uri="{BB962C8B-B14F-4D97-AF65-F5344CB8AC3E}">
        <p14:creationId xmlns:p14="http://schemas.microsoft.com/office/powerpoint/2010/main" val="1349052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646194" y="1801560"/>
            <a:ext cx="6443922" cy="5226464"/>
          </a:xfrm>
          <a:prstGeom prst="rect">
            <a:avLst/>
          </a:prstGeom>
        </p:spPr>
      </p:pic>
      <p:sp>
        <p:nvSpPr>
          <p:cNvPr id="2" name="TextBox 1"/>
          <p:cNvSpPr txBox="1"/>
          <p:nvPr/>
        </p:nvSpPr>
        <p:spPr>
          <a:xfrm>
            <a:off x="7890130" y="6433945"/>
            <a:ext cx="2250098" cy="369332"/>
          </a:xfrm>
          <a:prstGeom prst="rect">
            <a:avLst/>
          </a:prstGeom>
          <a:noFill/>
        </p:spPr>
        <p:txBody>
          <a:bodyPr wrap="none" rtlCol="0">
            <a:spAutoFit/>
          </a:bodyPr>
          <a:lstStyle/>
          <a:p>
            <a:r>
              <a:rPr lang="en-US" err="1"/>
              <a:t>Reck</a:t>
            </a:r>
            <a:r>
              <a:rPr lang="en-US"/>
              <a:t> et al, NEJM 2016</a:t>
            </a:r>
          </a:p>
        </p:txBody>
      </p:sp>
      <p:sp>
        <p:nvSpPr>
          <p:cNvPr id="6" name="Title 5"/>
          <p:cNvSpPr txBox="1">
            <a:spLocks noGrp="1"/>
          </p:cNvSpPr>
          <p:nvPr>
            <p:ph type="title"/>
          </p:nvPr>
        </p:nvSpPr>
        <p:spPr>
          <a:xfrm>
            <a:off x="450168" y="300944"/>
            <a:ext cx="11502682" cy="1261884"/>
          </a:xfrm>
          <a:prstGeom prst="rect">
            <a:avLst/>
          </a:prstGeom>
          <a:noFill/>
        </p:spPr>
        <p:txBody>
          <a:bodyPr wrap="square" rtlCol="0">
            <a:spAutoFit/>
          </a:bodyPr>
          <a:lstStyle/>
          <a:p>
            <a:pPr algn="ctr"/>
            <a:r>
              <a:rPr lang="en-US" sz="3200" b="1"/>
              <a:t>Pembrolizumab vs Chemotherapy </a:t>
            </a:r>
            <a:br>
              <a:rPr lang="en-US" sz="3200" b="1"/>
            </a:br>
            <a:r>
              <a:rPr lang="en-US" sz="3200" b="1"/>
              <a:t>in Patients whose tumors are PD-L1 </a:t>
            </a:r>
            <a:r>
              <a:rPr lang="en-US"/>
              <a:t>≥ </a:t>
            </a:r>
            <a:r>
              <a:rPr lang="en-US" sz="3200" b="1"/>
              <a:t>50%</a:t>
            </a:r>
          </a:p>
        </p:txBody>
      </p:sp>
    </p:spTree>
    <p:extLst>
      <p:ext uri="{BB962C8B-B14F-4D97-AF65-F5344CB8AC3E}">
        <p14:creationId xmlns:p14="http://schemas.microsoft.com/office/powerpoint/2010/main" val="2279708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noGrp="1"/>
          </p:cNvSpPr>
          <p:nvPr>
            <p:ph type="title"/>
          </p:nvPr>
        </p:nvSpPr>
        <p:spPr>
          <a:xfrm>
            <a:off x="1872609" y="151333"/>
            <a:ext cx="8551069" cy="1384995"/>
          </a:xfrm>
          <a:prstGeom prst="rect">
            <a:avLst/>
          </a:prstGeom>
          <a:noFill/>
        </p:spPr>
        <p:txBody>
          <a:bodyPr wrap="square" rtlCol="0">
            <a:spAutoFit/>
          </a:bodyPr>
          <a:lstStyle/>
          <a:p>
            <a:pPr algn="ctr"/>
            <a:r>
              <a:rPr lang="en-US" sz="2800" b="1"/>
              <a:t>Pembrolizumab vs Chemotherapy </a:t>
            </a:r>
            <a:br>
              <a:rPr lang="en-US" sz="2800" b="1"/>
            </a:br>
            <a:r>
              <a:rPr lang="en-US" sz="2800" b="1"/>
              <a:t>in Patients whose tumors are PD-L1 </a:t>
            </a:r>
            <a:r>
              <a:rPr lang="en-US" sz="2800"/>
              <a:t>≥ </a:t>
            </a:r>
            <a:r>
              <a:rPr lang="en-US" sz="2800" b="1"/>
              <a:t>50%</a:t>
            </a:r>
            <a:br>
              <a:rPr lang="en-US" sz="2800" b="1">
                <a:solidFill>
                  <a:srgbClr val="F26529"/>
                </a:solidFill>
              </a:rPr>
            </a:br>
            <a:r>
              <a:rPr lang="en-US" sz="2800" b="1"/>
              <a:t>Overall Survival</a:t>
            </a:r>
          </a:p>
        </p:txBody>
      </p:sp>
      <p:sp>
        <p:nvSpPr>
          <p:cNvPr id="7" name="TextBox 6">
            <a:extLst>
              <a:ext uri="{FF2B5EF4-FFF2-40B4-BE49-F238E27FC236}">
                <a16:creationId xmlns:a16="http://schemas.microsoft.com/office/drawing/2014/main" id="{A847F482-6E5A-4045-A900-E91BE8940B61}"/>
              </a:ext>
            </a:extLst>
          </p:cNvPr>
          <p:cNvSpPr txBox="1"/>
          <p:nvPr/>
        </p:nvSpPr>
        <p:spPr>
          <a:xfrm>
            <a:off x="8077200" y="6172200"/>
            <a:ext cx="2062488" cy="369332"/>
          </a:xfrm>
          <a:prstGeom prst="rect">
            <a:avLst/>
          </a:prstGeom>
          <a:noFill/>
        </p:spPr>
        <p:txBody>
          <a:bodyPr wrap="none" rtlCol="0">
            <a:spAutoFit/>
          </a:bodyPr>
          <a:lstStyle/>
          <a:p>
            <a:r>
              <a:rPr lang="en-US" err="1"/>
              <a:t>Reck</a:t>
            </a:r>
            <a:r>
              <a:rPr lang="en-US"/>
              <a:t> et al, JCO 2019</a:t>
            </a:r>
          </a:p>
        </p:txBody>
      </p:sp>
      <p:pic>
        <p:nvPicPr>
          <p:cNvPr id="8" name="Picture 7" descr="Screenshot 2019-02-27 10.32.52.png">
            <a:extLst>
              <a:ext uri="{FF2B5EF4-FFF2-40B4-BE49-F238E27FC236}">
                <a16:creationId xmlns:a16="http://schemas.microsoft.com/office/drawing/2014/main" id="{D856F2D8-659C-A841-99EE-FBEEAAA56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99" y="1536328"/>
            <a:ext cx="8990523" cy="4692134"/>
          </a:xfrm>
          <a:prstGeom prst="rect">
            <a:avLst/>
          </a:prstGeom>
        </p:spPr>
      </p:pic>
    </p:spTree>
    <p:extLst>
      <p:ext uri="{BB962C8B-B14F-4D97-AF65-F5344CB8AC3E}">
        <p14:creationId xmlns:p14="http://schemas.microsoft.com/office/powerpoint/2010/main" val="2203347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Pembrolizumab</a:t>
            </a:r>
            <a:r>
              <a:rPr lang="en-US"/>
              <a:t> is Associated with Fewer Adverse Events than Chemotherapy</a:t>
            </a:r>
          </a:p>
        </p:txBody>
      </p:sp>
      <p:sp>
        <p:nvSpPr>
          <p:cNvPr id="5" name="TextBox 4"/>
          <p:cNvSpPr txBox="1"/>
          <p:nvPr/>
        </p:nvSpPr>
        <p:spPr>
          <a:xfrm>
            <a:off x="7890135" y="6250119"/>
            <a:ext cx="2382319" cy="369332"/>
          </a:xfrm>
          <a:prstGeom prst="rect">
            <a:avLst/>
          </a:prstGeom>
          <a:noFill/>
        </p:spPr>
        <p:txBody>
          <a:bodyPr wrap="none" rtlCol="0">
            <a:spAutoFit/>
          </a:bodyPr>
          <a:lstStyle/>
          <a:p>
            <a:pPr defTabSz="457200"/>
            <a:r>
              <a:rPr lang="en-US" err="1">
                <a:solidFill>
                  <a:prstClr val="black"/>
                </a:solidFill>
                <a:latin typeface="Bierstadt" panose="020B0004020202020204" pitchFamily="34" charset="0"/>
              </a:rPr>
              <a:t>Reck</a:t>
            </a:r>
            <a:r>
              <a:rPr lang="en-US">
                <a:solidFill>
                  <a:prstClr val="black"/>
                </a:solidFill>
                <a:latin typeface="Bierstadt" panose="020B0004020202020204" pitchFamily="34" charset="0"/>
              </a:rPr>
              <a:t> et al, NEJM 2016</a:t>
            </a:r>
          </a:p>
        </p:txBody>
      </p:sp>
      <p:pic>
        <p:nvPicPr>
          <p:cNvPr id="189442" name="Picture 2"/>
          <p:cNvPicPr>
            <a:picLocks noChangeAspect="1" noChangeArrowheads="1"/>
          </p:cNvPicPr>
          <p:nvPr/>
        </p:nvPicPr>
        <p:blipFill>
          <a:blip r:embed="rId2" cstate="print"/>
          <a:srcRect/>
          <a:stretch>
            <a:fillRect/>
          </a:stretch>
        </p:blipFill>
        <p:spPr bwMode="auto">
          <a:xfrm>
            <a:off x="2153921" y="1413027"/>
            <a:ext cx="7488238" cy="4438692"/>
          </a:xfrm>
          <a:prstGeom prst="rect">
            <a:avLst/>
          </a:prstGeom>
          <a:noFill/>
          <a:ln w="9525">
            <a:noFill/>
            <a:miter lim="800000"/>
            <a:headEnd/>
            <a:tailEnd/>
          </a:ln>
        </p:spPr>
      </p:pic>
    </p:spTree>
    <p:extLst>
      <p:ext uri="{BB962C8B-B14F-4D97-AF65-F5344CB8AC3E}">
        <p14:creationId xmlns:p14="http://schemas.microsoft.com/office/powerpoint/2010/main" val="40432086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There are Immune-Related Adverse Events</a:t>
            </a:r>
          </a:p>
        </p:txBody>
      </p:sp>
      <p:sp>
        <p:nvSpPr>
          <p:cNvPr id="5" name="TextBox 4"/>
          <p:cNvSpPr txBox="1"/>
          <p:nvPr/>
        </p:nvSpPr>
        <p:spPr>
          <a:xfrm>
            <a:off x="7890135" y="6250119"/>
            <a:ext cx="2382319" cy="369332"/>
          </a:xfrm>
          <a:prstGeom prst="rect">
            <a:avLst/>
          </a:prstGeom>
          <a:noFill/>
        </p:spPr>
        <p:txBody>
          <a:bodyPr wrap="none" rtlCol="0">
            <a:spAutoFit/>
          </a:bodyPr>
          <a:lstStyle/>
          <a:p>
            <a:pPr defTabSz="457200"/>
            <a:r>
              <a:rPr lang="en-US" err="1">
                <a:solidFill>
                  <a:prstClr val="black"/>
                </a:solidFill>
                <a:latin typeface="Bierstadt" panose="020B0004020202020204" pitchFamily="34" charset="0"/>
              </a:rPr>
              <a:t>Reck</a:t>
            </a:r>
            <a:r>
              <a:rPr lang="en-US">
                <a:solidFill>
                  <a:prstClr val="black"/>
                </a:solidFill>
                <a:latin typeface="Bierstadt" panose="020B0004020202020204" pitchFamily="34" charset="0"/>
              </a:rPr>
              <a:t> et al, NEJM 2016</a:t>
            </a:r>
          </a:p>
        </p:txBody>
      </p:sp>
      <p:pic>
        <p:nvPicPr>
          <p:cNvPr id="4" name="Picture 3" descr="Screenshot 2016-11-14 23.02.23.png"/>
          <p:cNvPicPr>
            <a:picLocks noChangeAspect="1"/>
          </p:cNvPicPr>
          <p:nvPr/>
        </p:nvPicPr>
        <p:blipFill rotWithShape="1">
          <a:blip r:embed="rId2" cstate="print">
            <a:extLst>
              <a:ext uri="{28A0092B-C50C-407E-A947-70E740481C1C}">
                <a14:useLocalDpi xmlns:a14="http://schemas.microsoft.com/office/drawing/2010/main" val="0"/>
              </a:ext>
            </a:extLst>
          </a:blip>
          <a:srcRect l="2155" t="4901" r="4402" b="85297"/>
          <a:stretch/>
        </p:blipFill>
        <p:spPr>
          <a:xfrm>
            <a:off x="2275905" y="1236655"/>
            <a:ext cx="7887314" cy="1120096"/>
          </a:xfrm>
          <a:prstGeom prst="rect">
            <a:avLst/>
          </a:prstGeom>
        </p:spPr>
      </p:pic>
      <p:pic>
        <p:nvPicPr>
          <p:cNvPr id="190466" name="Picture 2"/>
          <p:cNvPicPr>
            <a:picLocks noChangeAspect="1" noChangeArrowheads="1"/>
          </p:cNvPicPr>
          <p:nvPr/>
        </p:nvPicPr>
        <p:blipFill>
          <a:blip r:embed="rId3" cstate="print"/>
          <a:srcRect/>
          <a:stretch>
            <a:fillRect/>
          </a:stretch>
        </p:blipFill>
        <p:spPr bwMode="auto">
          <a:xfrm>
            <a:off x="1828800" y="2038045"/>
            <a:ext cx="8534400" cy="3838575"/>
          </a:xfrm>
          <a:prstGeom prst="rect">
            <a:avLst/>
          </a:prstGeom>
          <a:noFill/>
          <a:ln w="9525">
            <a:noFill/>
            <a:miter lim="800000"/>
            <a:headEnd/>
            <a:tailEnd/>
          </a:ln>
        </p:spPr>
      </p:pic>
    </p:spTree>
    <p:extLst>
      <p:ext uri="{BB962C8B-B14F-4D97-AF65-F5344CB8AC3E}">
        <p14:creationId xmlns:p14="http://schemas.microsoft.com/office/powerpoint/2010/main" val="3651513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2D8AA-2DE8-A54A-982A-2E2EE53BDA79}"/>
              </a:ext>
            </a:extLst>
          </p:cNvPr>
          <p:cNvSpPr>
            <a:spLocks noGrp="1"/>
          </p:cNvSpPr>
          <p:nvPr>
            <p:ph type="title"/>
          </p:nvPr>
        </p:nvSpPr>
        <p:spPr/>
        <p:txBody>
          <a:bodyPr/>
          <a:lstStyle/>
          <a:p>
            <a:r>
              <a:rPr lang="en-US"/>
              <a:t>Open question…</a:t>
            </a:r>
          </a:p>
        </p:txBody>
      </p:sp>
      <p:sp>
        <p:nvSpPr>
          <p:cNvPr id="3" name="Content Placeholder 2">
            <a:extLst>
              <a:ext uri="{FF2B5EF4-FFF2-40B4-BE49-F238E27FC236}">
                <a16:creationId xmlns:a16="http://schemas.microsoft.com/office/drawing/2014/main" id="{E6567C62-556C-6C42-8E40-84F3D3B0BA4A}"/>
              </a:ext>
            </a:extLst>
          </p:cNvPr>
          <p:cNvSpPr>
            <a:spLocks noGrp="1"/>
          </p:cNvSpPr>
          <p:nvPr>
            <p:ph idx="1"/>
          </p:nvPr>
        </p:nvSpPr>
        <p:spPr/>
        <p:txBody>
          <a:bodyPr vert="horz" lIns="91440" tIns="45720" rIns="91440" bIns="45720" rtlCol="0" anchor="t">
            <a:normAutofit/>
          </a:bodyPr>
          <a:lstStyle/>
          <a:p>
            <a:pPr marL="0" indent="0" algn="ctr">
              <a:buNone/>
            </a:pPr>
            <a:r>
              <a:rPr lang="en-US" dirty="0"/>
              <a:t>For patients with PD-L1 ≥ 50% </a:t>
            </a:r>
            <a:r>
              <a:rPr lang="en-US"/>
              <a:t>which is better?</a:t>
            </a:r>
          </a:p>
          <a:p>
            <a:pPr marL="0" indent="0" algn="ctr">
              <a:buNone/>
            </a:pPr>
            <a:endParaRPr lang="en-US" dirty="0"/>
          </a:p>
          <a:p>
            <a:pPr marL="0" indent="0" algn="ctr">
              <a:buNone/>
            </a:pPr>
            <a:r>
              <a:rPr lang="en-US" dirty="0"/>
              <a:t> single-agent checkpoint inhibitor </a:t>
            </a:r>
          </a:p>
          <a:p>
            <a:pPr marL="0" indent="0" algn="ctr">
              <a:buNone/>
            </a:pPr>
            <a:r>
              <a:rPr lang="en-US" dirty="0"/>
              <a:t>or</a:t>
            </a:r>
          </a:p>
          <a:p>
            <a:pPr marL="0" indent="0" algn="ctr">
              <a:buNone/>
            </a:pPr>
            <a:r>
              <a:rPr lang="en-US" dirty="0"/>
              <a:t> chemotherapy + [ICI]?</a:t>
            </a:r>
          </a:p>
          <a:p>
            <a:pPr marL="0" indent="0" algn="ctr">
              <a:buNone/>
            </a:pPr>
            <a:endParaRPr lang="en-US"/>
          </a:p>
          <a:p>
            <a:pPr marL="0" indent="0" algn="ctr">
              <a:buNone/>
            </a:pPr>
            <a:r>
              <a:rPr lang="en-US" dirty="0"/>
              <a:t>No trial data</a:t>
            </a:r>
          </a:p>
          <a:p>
            <a:pPr marL="0" indent="0" algn="ctr">
              <a:buNone/>
            </a:pPr>
            <a:endParaRPr lang="en-US"/>
          </a:p>
          <a:p>
            <a:pPr marL="0" indent="0" algn="ctr">
              <a:buNone/>
            </a:pPr>
            <a:r>
              <a:rPr lang="en-US" dirty="0"/>
              <a:t>Symptoms? PD-L1 level (90% vs 50%)?</a:t>
            </a:r>
          </a:p>
        </p:txBody>
      </p:sp>
    </p:spTree>
    <p:extLst>
      <p:ext uri="{BB962C8B-B14F-4D97-AF65-F5344CB8AC3E}">
        <p14:creationId xmlns:p14="http://schemas.microsoft.com/office/powerpoint/2010/main" val="354029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0C9-0BB9-2A41-9277-205B4E89459A}"/>
              </a:ext>
            </a:extLst>
          </p:cNvPr>
          <p:cNvSpPr>
            <a:spLocks noGrp="1"/>
          </p:cNvSpPr>
          <p:nvPr>
            <p:ph type="title"/>
          </p:nvPr>
        </p:nvSpPr>
        <p:spPr>
          <a:xfrm>
            <a:off x="228380" y="492703"/>
            <a:ext cx="11394276" cy="1080011"/>
          </a:xfrm>
        </p:spPr>
        <p:txBody>
          <a:bodyPr>
            <a:normAutofit fontScale="90000"/>
          </a:bodyPr>
          <a:lstStyle/>
          <a:p>
            <a:r>
              <a:rPr lang="en-US" sz="4000" dirty="0"/>
              <a:t>What about some of the more challenging targets?</a:t>
            </a:r>
          </a:p>
        </p:txBody>
      </p:sp>
      <p:sp>
        <p:nvSpPr>
          <p:cNvPr id="10" name="TextBox 9">
            <a:extLst>
              <a:ext uri="{FF2B5EF4-FFF2-40B4-BE49-F238E27FC236}">
                <a16:creationId xmlns:a16="http://schemas.microsoft.com/office/drawing/2014/main" id="{4F585E67-F34A-3646-A8D4-1DF871A68661}"/>
              </a:ext>
            </a:extLst>
          </p:cNvPr>
          <p:cNvSpPr txBox="1"/>
          <p:nvPr/>
        </p:nvSpPr>
        <p:spPr>
          <a:xfrm>
            <a:off x="5806857" y="1094472"/>
            <a:ext cx="3711272" cy="369332"/>
          </a:xfrm>
          <a:prstGeom prst="rect">
            <a:avLst/>
          </a:prstGeom>
          <a:noFill/>
        </p:spPr>
        <p:txBody>
          <a:bodyPr wrap="none" rtlCol="0">
            <a:spAutoFit/>
          </a:bodyPr>
          <a:lstStyle/>
          <a:p>
            <a:r>
              <a:rPr lang="en-US" dirty="0"/>
              <a:t>Mutations/Gene Fusions (by NGS)</a:t>
            </a:r>
          </a:p>
        </p:txBody>
      </p:sp>
      <p:grpSp>
        <p:nvGrpSpPr>
          <p:cNvPr id="4" name="Group 3">
            <a:extLst>
              <a:ext uri="{FF2B5EF4-FFF2-40B4-BE49-F238E27FC236}">
                <a16:creationId xmlns:a16="http://schemas.microsoft.com/office/drawing/2014/main" id="{BFC42B6A-2D23-9D72-8925-F1272E3AEFE6}"/>
              </a:ext>
            </a:extLst>
          </p:cNvPr>
          <p:cNvGrpSpPr/>
          <p:nvPr/>
        </p:nvGrpSpPr>
        <p:grpSpPr>
          <a:xfrm>
            <a:off x="4928460" y="1068325"/>
            <a:ext cx="6597112" cy="5448483"/>
            <a:chOff x="4928460" y="1068325"/>
            <a:chExt cx="6597112" cy="5448483"/>
          </a:xfrm>
        </p:grpSpPr>
        <p:pic>
          <p:nvPicPr>
            <p:cNvPr id="6" name="Picture 5">
              <a:extLst>
                <a:ext uri="{FF2B5EF4-FFF2-40B4-BE49-F238E27FC236}">
                  <a16:creationId xmlns:a16="http://schemas.microsoft.com/office/drawing/2014/main" id="{B4DBAFF3-93FD-D240-814B-4A4F71F65C19}"/>
                </a:ext>
              </a:extLst>
            </p:cNvPr>
            <p:cNvPicPr>
              <a:picLocks noChangeAspect="1"/>
            </p:cNvPicPr>
            <p:nvPr/>
          </p:nvPicPr>
          <p:blipFill rotWithShape="1">
            <a:blip r:embed="rId3">
              <a:extLst>
                <a:ext uri="{28A0092B-C50C-407E-A947-70E740481C1C}">
                  <a14:useLocalDpi xmlns:a14="http://schemas.microsoft.com/office/drawing/2010/main"/>
                </a:ext>
              </a:extLst>
            </a:blip>
            <a:srcRect l="47415" t="-3318" r="-1525" b="3318"/>
            <a:stretch/>
          </p:blipFill>
          <p:spPr>
            <a:xfrm>
              <a:off x="4928460" y="1068325"/>
              <a:ext cx="6597112" cy="5448483"/>
            </a:xfrm>
            <a:prstGeom prst="rect">
              <a:avLst/>
            </a:prstGeom>
          </p:spPr>
        </p:pic>
        <p:sp>
          <p:nvSpPr>
            <p:cNvPr id="3" name="Rectangle 2">
              <a:extLst>
                <a:ext uri="{FF2B5EF4-FFF2-40B4-BE49-F238E27FC236}">
                  <a16:creationId xmlns:a16="http://schemas.microsoft.com/office/drawing/2014/main" id="{2348D999-A96B-74CD-38D1-0FCB5BCE55F7}"/>
                </a:ext>
              </a:extLst>
            </p:cNvPr>
            <p:cNvSpPr/>
            <p:nvPr/>
          </p:nvSpPr>
          <p:spPr>
            <a:xfrm>
              <a:off x="8989017" y="5745365"/>
              <a:ext cx="2216257" cy="619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Left Brace 4">
            <a:extLst>
              <a:ext uri="{FF2B5EF4-FFF2-40B4-BE49-F238E27FC236}">
                <a16:creationId xmlns:a16="http://schemas.microsoft.com/office/drawing/2014/main" id="{51479D0C-967A-78CD-61C8-510359CD0C7B}"/>
              </a:ext>
            </a:extLst>
          </p:cNvPr>
          <p:cNvSpPr/>
          <p:nvPr/>
        </p:nvSpPr>
        <p:spPr>
          <a:xfrm rot="1034237">
            <a:off x="4417017" y="1572714"/>
            <a:ext cx="976393" cy="30922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09E3E6E-6319-E687-3665-86B94A01D3F8}"/>
              </a:ext>
            </a:extLst>
          </p:cNvPr>
          <p:cNvSpPr txBox="1"/>
          <p:nvPr/>
        </p:nvSpPr>
        <p:spPr>
          <a:xfrm>
            <a:off x="976394" y="2603714"/>
            <a:ext cx="3004384" cy="830997"/>
          </a:xfrm>
          <a:prstGeom prst="rect">
            <a:avLst/>
          </a:prstGeom>
          <a:noFill/>
        </p:spPr>
        <p:txBody>
          <a:bodyPr wrap="square" rtlCol="0">
            <a:spAutoFit/>
          </a:bodyPr>
          <a:lstStyle/>
          <a:p>
            <a:pPr algn="ctr"/>
            <a:r>
              <a:rPr lang="en-US" sz="2400" dirty="0">
                <a:solidFill>
                  <a:srgbClr val="272524"/>
                </a:solidFill>
              </a:rPr>
              <a:t>KRAS…more than a quarter of NSCLC!</a:t>
            </a:r>
          </a:p>
        </p:txBody>
      </p:sp>
    </p:spTree>
    <p:extLst>
      <p:ext uri="{BB962C8B-B14F-4D97-AF65-F5344CB8AC3E}">
        <p14:creationId xmlns:p14="http://schemas.microsoft.com/office/powerpoint/2010/main" val="3783331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07510D-5FFC-4933-9CC1-9FD00B299E40}"/>
              </a:ext>
            </a:extLst>
          </p:cNvPr>
          <p:cNvSpPr>
            <a:spLocks noGrp="1"/>
          </p:cNvSpPr>
          <p:nvPr>
            <p:ph type="title"/>
          </p:nvPr>
        </p:nvSpPr>
        <p:spPr>
          <a:xfrm>
            <a:off x="238084" y="332656"/>
            <a:ext cx="11715832" cy="416326"/>
          </a:xfrm>
        </p:spPr>
        <p:txBody>
          <a:bodyPr/>
          <a:lstStyle/>
          <a:p>
            <a:r>
              <a:rPr lang="es-ES" sz="4400" dirty="0" err="1">
                <a:solidFill>
                  <a:schemeClr val="tx1"/>
                </a:solidFill>
              </a:rPr>
              <a:t>How</a:t>
            </a:r>
            <a:r>
              <a:rPr lang="es-ES" sz="4400" dirty="0">
                <a:solidFill>
                  <a:schemeClr val="tx1"/>
                </a:solidFill>
              </a:rPr>
              <a:t> do </a:t>
            </a:r>
            <a:r>
              <a:rPr lang="es-ES" sz="4400" dirty="0" err="1">
                <a:solidFill>
                  <a:schemeClr val="tx1"/>
                </a:solidFill>
              </a:rPr>
              <a:t>we</a:t>
            </a:r>
            <a:r>
              <a:rPr lang="es-ES" sz="4400" dirty="0">
                <a:solidFill>
                  <a:schemeClr val="tx1"/>
                </a:solidFill>
              </a:rPr>
              <a:t> target KRAS </a:t>
            </a:r>
            <a:r>
              <a:rPr lang="es-ES" sz="4400" dirty="0" err="1">
                <a:solidFill>
                  <a:schemeClr val="tx1"/>
                </a:solidFill>
              </a:rPr>
              <a:t>mutant</a:t>
            </a:r>
            <a:r>
              <a:rPr lang="es-ES" sz="4400" dirty="0">
                <a:solidFill>
                  <a:schemeClr val="tx1"/>
                </a:solidFill>
              </a:rPr>
              <a:t> </a:t>
            </a:r>
            <a:r>
              <a:rPr lang="es-ES" sz="4400" dirty="0" err="1">
                <a:solidFill>
                  <a:schemeClr val="tx1"/>
                </a:solidFill>
              </a:rPr>
              <a:t>cancers</a:t>
            </a:r>
            <a:r>
              <a:rPr lang="es-ES" sz="4400" dirty="0">
                <a:solidFill>
                  <a:schemeClr val="tx1"/>
                </a:solidFill>
              </a:rPr>
              <a:t>?</a:t>
            </a:r>
            <a:br>
              <a:rPr lang="es-ES" sz="4400" dirty="0">
                <a:solidFill>
                  <a:schemeClr val="tx1"/>
                </a:solidFill>
              </a:rPr>
            </a:br>
            <a:endParaRPr lang="es-ES" sz="4400" dirty="0">
              <a:solidFill>
                <a:schemeClr val="tx1"/>
              </a:solidFill>
            </a:endParaRPr>
          </a:p>
        </p:txBody>
      </p:sp>
      <p:pic>
        <p:nvPicPr>
          <p:cNvPr id="6" name="Picture 5">
            <a:extLst>
              <a:ext uri="{FF2B5EF4-FFF2-40B4-BE49-F238E27FC236}">
                <a16:creationId xmlns:a16="http://schemas.microsoft.com/office/drawing/2014/main" id="{C70C4CE4-EF0A-43D6-B711-87C0D1D60470}"/>
              </a:ext>
            </a:extLst>
          </p:cNvPr>
          <p:cNvPicPr>
            <a:picLocks noChangeAspect="1"/>
          </p:cNvPicPr>
          <p:nvPr/>
        </p:nvPicPr>
        <p:blipFill>
          <a:blip r:embed="rId3"/>
          <a:stretch>
            <a:fillRect/>
          </a:stretch>
        </p:blipFill>
        <p:spPr>
          <a:xfrm>
            <a:off x="3791744" y="1052736"/>
            <a:ext cx="5646170" cy="5270215"/>
          </a:xfrm>
          <a:prstGeom prst="rect">
            <a:avLst/>
          </a:prstGeom>
        </p:spPr>
      </p:pic>
      <p:sp>
        <p:nvSpPr>
          <p:cNvPr id="7" name="TextBox 6">
            <a:extLst>
              <a:ext uri="{FF2B5EF4-FFF2-40B4-BE49-F238E27FC236}">
                <a16:creationId xmlns:a16="http://schemas.microsoft.com/office/drawing/2014/main" id="{D2859252-B697-49B3-AFE8-DB934BAC3DEA}"/>
              </a:ext>
            </a:extLst>
          </p:cNvPr>
          <p:cNvSpPr txBox="1"/>
          <p:nvPr/>
        </p:nvSpPr>
        <p:spPr>
          <a:xfrm>
            <a:off x="695400" y="2341972"/>
            <a:ext cx="3168352" cy="1631216"/>
          </a:xfrm>
          <a:prstGeom prst="rect">
            <a:avLst/>
          </a:prstGeom>
          <a:noFill/>
          <a:ln w="1905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569"/>
                </a:solidFill>
                <a:effectLst/>
                <a:uLnTx/>
                <a:uFillTx/>
                <a:latin typeface="Arial" panose="020B0604020202020204"/>
                <a:ea typeface="+mn-ea"/>
                <a:cs typeface="+mn-cs"/>
              </a:rPr>
              <a:t>Prior to development of direct KRAS inhibitors, the focus was on inhibition of downstream signaling molecules.</a:t>
            </a:r>
          </a:p>
        </p:txBody>
      </p:sp>
      <p:sp>
        <p:nvSpPr>
          <p:cNvPr id="8" name="TextBox 7">
            <a:extLst>
              <a:ext uri="{FF2B5EF4-FFF2-40B4-BE49-F238E27FC236}">
                <a16:creationId xmlns:a16="http://schemas.microsoft.com/office/drawing/2014/main" id="{451E38E0-409C-48CC-88AB-34789005E426}"/>
              </a:ext>
            </a:extLst>
          </p:cNvPr>
          <p:cNvSpPr txBox="1"/>
          <p:nvPr/>
        </p:nvSpPr>
        <p:spPr>
          <a:xfrm>
            <a:off x="101184" y="6170374"/>
            <a:ext cx="37625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569"/>
                </a:solidFill>
                <a:effectLst/>
                <a:uLnTx/>
                <a:uFillTx/>
                <a:latin typeface="Arial" panose="020B0604020202020204"/>
                <a:ea typeface="+mn-ea"/>
                <a:cs typeface="+mn-cs"/>
              </a:rPr>
              <a:t>Ryan and Corcoran, Nat Reviews Clinical Oncology 2018</a:t>
            </a:r>
          </a:p>
        </p:txBody>
      </p:sp>
    </p:spTree>
    <p:extLst>
      <p:ext uri="{BB962C8B-B14F-4D97-AF65-F5344CB8AC3E}">
        <p14:creationId xmlns:p14="http://schemas.microsoft.com/office/powerpoint/2010/main" val="300357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C52C-F4C0-F71A-3D7B-94668001EC39}"/>
              </a:ext>
            </a:extLst>
          </p:cNvPr>
          <p:cNvSpPr>
            <a:spLocks noGrp="1"/>
          </p:cNvSpPr>
          <p:nvPr>
            <p:ph type="title"/>
          </p:nvPr>
        </p:nvSpPr>
        <p:spPr/>
        <p:txBody>
          <a:bodyPr>
            <a:noAutofit/>
          </a:bodyPr>
          <a:lstStyle/>
          <a:p>
            <a:r>
              <a:rPr lang="en-US" sz="3600"/>
              <a:t>What are the key things you need to know about a patient’s lung cancer to develop a treatment plan?</a:t>
            </a:r>
          </a:p>
        </p:txBody>
      </p:sp>
      <p:sp>
        <p:nvSpPr>
          <p:cNvPr id="5" name="Content Placeholder 4">
            <a:extLst>
              <a:ext uri="{FF2B5EF4-FFF2-40B4-BE49-F238E27FC236}">
                <a16:creationId xmlns:a16="http://schemas.microsoft.com/office/drawing/2014/main" id="{ED6D5092-1216-2747-07D3-77E88981F75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04385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19CAE6EA-309F-455F-B45B-1AB785B85EF2}"/>
              </a:ext>
            </a:extLst>
          </p:cNvPr>
          <p:cNvSpPr>
            <a:spLocks noGrp="1"/>
          </p:cNvSpPr>
          <p:nvPr>
            <p:ph type="title"/>
          </p:nvPr>
        </p:nvSpPr>
        <p:spPr>
          <a:xfrm>
            <a:off x="484188" y="88900"/>
            <a:ext cx="11174412" cy="1322388"/>
          </a:xfrm>
        </p:spPr>
        <p:txBody>
          <a:bodyPr/>
          <a:lstStyle/>
          <a:p>
            <a:r>
              <a:rPr lang="en-US" altLang="en-US" sz="3600" dirty="0">
                <a:cs typeface="Corbel" panose="020B0503020204020204" pitchFamily="34" charset="0"/>
              </a:rPr>
              <a:t>Mutations in RAS lack GTPase activity, leaving mutant KRAS constitutively active</a:t>
            </a:r>
          </a:p>
        </p:txBody>
      </p:sp>
      <p:sp>
        <p:nvSpPr>
          <p:cNvPr id="17410" name="TextBox 4">
            <a:extLst>
              <a:ext uri="{FF2B5EF4-FFF2-40B4-BE49-F238E27FC236}">
                <a16:creationId xmlns:a16="http://schemas.microsoft.com/office/drawing/2014/main" id="{E7ED1A83-CD3B-49F6-BA27-724FAB9D1E2C}"/>
              </a:ext>
            </a:extLst>
          </p:cNvPr>
          <p:cNvSpPr txBox="1">
            <a:spLocks noChangeArrowheads="1"/>
          </p:cNvSpPr>
          <p:nvPr/>
        </p:nvSpPr>
        <p:spPr bwMode="auto">
          <a:xfrm>
            <a:off x="7889875" y="6397625"/>
            <a:ext cx="377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Modified from Lito et al, Science 2016</a:t>
            </a:r>
          </a:p>
        </p:txBody>
      </p:sp>
      <p:sp>
        <p:nvSpPr>
          <p:cNvPr id="2" name="Rectangle 1">
            <a:extLst>
              <a:ext uri="{FF2B5EF4-FFF2-40B4-BE49-F238E27FC236}">
                <a16:creationId xmlns:a16="http://schemas.microsoft.com/office/drawing/2014/main" id="{493DBB5F-2E78-440A-BFF4-699E4F475582}"/>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7412" name="Group 9">
            <a:extLst>
              <a:ext uri="{FF2B5EF4-FFF2-40B4-BE49-F238E27FC236}">
                <a16:creationId xmlns:a16="http://schemas.microsoft.com/office/drawing/2014/main" id="{C76C0CA1-A9CC-429A-B218-5E1A86C105F0}"/>
              </a:ext>
            </a:extLst>
          </p:cNvPr>
          <p:cNvGrpSpPr>
            <a:grpSpLocks/>
          </p:cNvGrpSpPr>
          <p:nvPr/>
        </p:nvGrpSpPr>
        <p:grpSpPr bwMode="auto">
          <a:xfrm>
            <a:off x="755331" y="1411288"/>
            <a:ext cx="6607175" cy="4438650"/>
            <a:chOff x="3603812" y="1411940"/>
            <a:chExt cx="6606985" cy="4437531"/>
          </a:xfrm>
        </p:grpSpPr>
        <p:pic>
          <p:nvPicPr>
            <p:cNvPr id="17417" name="Picture 3">
              <a:extLst>
                <a:ext uri="{FF2B5EF4-FFF2-40B4-BE49-F238E27FC236}">
                  <a16:creationId xmlns:a16="http://schemas.microsoft.com/office/drawing/2014/main" id="{6556C301-49EE-41C3-8A20-89CFAD0A5BF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603812" y="1411940"/>
              <a:ext cx="6606985" cy="443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A1D0A59-645E-4BFE-95EA-3EADAF7B5EA0}"/>
                </a:ext>
              </a:extLst>
            </p:cNvPr>
            <p:cNvSpPr/>
            <p:nvPr/>
          </p:nvSpPr>
          <p:spPr>
            <a:xfrm>
              <a:off x="6096115" y="3889402"/>
              <a:ext cx="1111218" cy="6284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7" name="Straight Connector 6">
              <a:extLst>
                <a:ext uri="{FF2B5EF4-FFF2-40B4-BE49-F238E27FC236}">
                  <a16:creationId xmlns:a16="http://schemas.microsoft.com/office/drawing/2014/main" id="{A7B3FA32-8F3C-4628-8A11-A9F90D2B82EC}"/>
                </a:ext>
              </a:extLst>
            </p:cNvPr>
            <p:cNvCxnSpPr/>
            <p:nvPr/>
          </p:nvCxnSpPr>
          <p:spPr>
            <a:xfrm>
              <a:off x="6334233" y="4262371"/>
              <a:ext cx="617520" cy="968131"/>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CD112B-4C1A-4A57-8FD0-FF8AB45D3188}"/>
                </a:ext>
              </a:extLst>
            </p:cNvPr>
            <p:cNvCxnSpPr>
              <a:cxnSpLocks/>
            </p:cNvCxnSpPr>
            <p:nvPr/>
          </p:nvCxnSpPr>
          <p:spPr>
            <a:xfrm flipH="1">
              <a:off x="6353283" y="4262371"/>
              <a:ext cx="658794" cy="9379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414" name="Group 11">
            <a:extLst>
              <a:ext uri="{FF2B5EF4-FFF2-40B4-BE49-F238E27FC236}">
                <a16:creationId xmlns:a16="http://schemas.microsoft.com/office/drawing/2014/main" id="{FB2FA4DF-A09B-4DB5-9BAA-E77BB98B26C3}"/>
              </a:ext>
            </a:extLst>
          </p:cNvPr>
          <p:cNvGrpSpPr>
            <a:grpSpLocks/>
          </p:cNvGrpSpPr>
          <p:nvPr/>
        </p:nvGrpSpPr>
        <p:grpSpPr bwMode="auto">
          <a:xfrm>
            <a:off x="2885756" y="1411288"/>
            <a:ext cx="2155825" cy="1930400"/>
            <a:chOff x="5733535" y="1411288"/>
            <a:chExt cx="2156340" cy="1930400"/>
          </a:xfrm>
        </p:grpSpPr>
        <p:sp>
          <p:nvSpPr>
            <p:cNvPr id="13" name="Rectangle 12">
              <a:extLst>
                <a:ext uri="{FF2B5EF4-FFF2-40B4-BE49-F238E27FC236}">
                  <a16:creationId xmlns:a16="http://schemas.microsoft.com/office/drawing/2014/main" id="{2F32BAF6-A83A-4455-A333-C7135499E9F3}"/>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CD803433-5A45-46F7-AA33-2153201F21C8}"/>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TextBox 2">
            <a:extLst>
              <a:ext uri="{FF2B5EF4-FFF2-40B4-BE49-F238E27FC236}">
                <a16:creationId xmlns:a16="http://schemas.microsoft.com/office/drawing/2014/main" id="{988B8A5D-6710-41D4-B1E8-930B7ABFEF4F}"/>
              </a:ext>
            </a:extLst>
          </p:cNvPr>
          <p:cNvSpPr txBox="1"/>
          <p:nvPr/>
        </p:nvSpPr>
        <p:spPr>
          <a:xfrm>
            <a:off x="8124497" y="2188131"/>
            <a:ext cx="2659117" cy="1384995"/>
          </a:xfrm>
          <a:prstGeom prst="rect">
            <a:avLst/>
          </a:prstGeom>
          <a:noFill/>
          <a:ln>
            <a:solidFill>
              <a:schemeClr val="tx1"/>
            </a:solidFill>
          </a:ln>
        </p:spPr>
        <p:txBody>
          <a:bodyPr wrap="square" rtlCol="0">
            <a:spAutoFit/>
          </a:bodyPr>
          <a:lstStyle/>
          <a:p>
            <a:pPr algn="ctr"/>
            <a:r>
              <a:rPr lang="en-US" sz="2800" dirty="0"/>
              <a:t>Fixing an enzyme that is broken is hard</a:t>
            </a:r>
          </a:p>
        </p:txBody>
      </p:sp>
    </p:spTree>
    <p:extLst>
      <p:ext uri="{BB962C8B-B14F-4D97-AF65-F5344CB8AC3E}">
        <p14:creationId xmlns:p14="http://schemas.microsoft.com/office/powerpoint/2010/main" val="1315135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Screenshot 2015-11-16 18.13.37.png">
            <a:extLst>
              <a:ext uri="{FF2B5EF4-FFF2-40B4-BE49-F238E27FC236}">
                <a16:creationId xmlns:a16="http://schemas.microsoft.com/office/drawing/2014/main" id="{EF603FE6-B194-CC47-86EF-DF6E2B4DF03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153697" y="2193699"/>
            <a:ext cx="860583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Screenshot 2015-11-16 18.09.59.png">
            <a:extLst>
              <a:ext uri="{FF2B5EF4-FFF2-40B4-BE49-F238E27FC236}">
                <a16:creationId xmlns:a16="http://schemas.microsoft.com/office/drawing/2014/main" id="{B0DB2BBC-DE66-AA41-BC0F-6BBA3AFE5B1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42585" y="753836"/>
            <a:ext cx="87979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CB1318A7-BDC1-F849-89AF-E7AFFCA726ED}"/>
              </a:ext>
            </a:extLst>
          </p:cNvPr>
          <p:cNvSpPr txBox="1">
            <a:spLocks noChangeArrowheads="1"/>
          </p:cNvSpPr>
          <p:nvPr/>
        </p:nvSpPr>
        <p:spPr bwMode="auto">
          <a:xfrm>
            <a:off x="8906922" y="2008188"/>
            <a:ext cx="13573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Nature 2013</a:t>
            </a:r>
          </a:p>
        </p:txBody>
      </p:sp>
      <p:sp>
        <p:nvSpPr>
          <p:cNvPr id="5" name="Rectangle 6">
            <a:extLst>
              <a:ext uri="{FF2B5EF4-FFF2-40B4-BE49-F238E27FC236}">
                <a16:creationId xmlns:a16="http://schemas.microsoft.com/office/drawing/2014/main" id="{F7B3B140-E587-4A4F-9468-4878A7018973}"/>
              </a:ext>
            </a:extLst>
          </p:cNvPr>
          <p:cNvSpPr>
            <a:spLocks noChangeArrowheads="1"/>
          </p:cNvSpPr>
          <p:nvPr/>
        </p:nvSpPr>
        <p:spPr bwMode="auto">
          <a:xfrm>
            <a:off x="6143085" y="4524149"/>
            <a:ext cx="4638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Angewandte Chemie International Edition 2013</a:t>
            </a:r>
          </a:p>
        </p:txBody>
      </p:sp>
      <p:sp>
        <p:nvSpPr>
          <p:cNvPr id="6" name="Title 7">
            <a:extLst>
              <a:ext uri="{FF2B5EF4-FFF2-40B4-BE49-F238E27FC236}">
                <a16:creationId xmlns:a16="http://schemas.microsoft.com/office/drawing/2014/main" id="{64442727-F4C5-414E-AEA4-BE5739EC651C}"/>
              </a:ext>
            </a:extLst>
          </p:cNvPr>
          <p:cNvSpPr txBox="1">
            <a:spLocks/>
          </p:cNvSpPr>
          <p:nvPr/>
        </p:nvSpPr>
        <p:spPr>
          <a:xfrm>
            <a:off x="344695" y="265782"/>
            <a:ext cx="9919540" cy="97610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2569"/>
                </a:solidFill>
                <a:effectLst/>
                <a:uLnTx/>
                <a:uFillTx/>
                <a:latin typeface="Arial" panose="020B0604020202020204"/>
                <a:ea typeface="+mj-ea"/>
                <a:cs typeface="+mj-cs"/>
              </a:rPr>
              <a:t>The New Hope – Direct RAS inhibitors</a:t>
            </a:r>
          </a:p>
        </p:txBody>
      </p:sp>
      <p:pic>
        <p:nvPicPr>
          <p:cNvPr id="7" name="Picture 1" descr="Screenshot 2018-02-24 10.24.46.png">
            <a:extLst>
              <a:ext uri="{FF2B5EF4-FFF2-40B4-BE49-F238E27FC236}">
                <a16:creationId xmlns:a16="http://schemas.microsoft.com/office/drawing/2014/main" id="{A52E4BF4-C9CA-1A4A-A395-303C25D7432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893347" y="5059136"/>
            <a:ext cx="91440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a:extLst>
              <a:ext uri="{FF2B5EF4-FFF2-40B4-BE49-F238E27FC236}">
                <a16:creationId xmlns:a16="http://schemas.microsoft.com/office/drawing/2014/main" id="{1CD47C35-5D28-F745-BA8C-49F4F2BD5CC9}"/>
              </a:ext>
            </a:extLst>
          </p:cNvPr>
          <p:cNvSpPr txBox="1">
            <a:spLocks noChangeArrowheads="1"/>
          </p:cNvSpPr>
          <p:nvPr/>
        </p:nvSpPr>
        <p:spPr bwMode="auto">
          <a:xfrm>
            <a:off x="9777159" y="6008791"/>
            <a:ext cx="1042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Cell 2018</a:t>
            </a:r>
          </a:p>
        </p:txBody>
      </p:sp>
    </p:spTree>
    <p:extLst>
      <p:ext uri="{BB962C8B-B14F-4D97-AF65-F5344CB8AC3E}">
        <p14:creationId xmlns:p14="http://schemas.microsoft.com/office/powerpoint/2010/main" val="2966243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19CAE6EA-309F-455F-B45B-1AB785B85EF2}"/>
              </a:ext>
            </a:extLst>
          </p:cNvPr>
          <p:cNvSpPr>
            <a:spLocks noGrp="1"/>
          </p:cNvSpPr>
          <p:nvPr>
            <p:ph type="title"/>
          </p:nvPr>
        </p:nvSpPr>
        <p:spPr>
          <a:xfrm>
            <a:off x="484188" y="88900"/>
            <a:ext cx="11174412" cy="1322388"/>
          </a:xfrm>
        </p:spPr>
        <p:txBody>
          <a:bodyPr/>
          <a:lstStyle/>
          <a:p>
            <a:r>
              <a:rPr lang="en-US" altLang="en-US" sz="3600" dirty="0">
                <a:cs typeface="Corbel" panose="020B0503020204020204" pitchFamily="34" charset="0"/>
              </a:rPr>
              <a:t>Mutations in RAS lack GTPase activity, leaving mutant KRAS constitutively active</a:t>
            </a:r>
          </a:p>
        </p:txBody>
      </p:sp>
      <p:sp>
        <p:nvSpPr>
          <p:cNvPr id="17410" name="TextBox 4">
            <a:extLst>
              <a:ext uri="{FF2B5EF4-FFF2-40B4-BE49-F238E27FC236}">
                <a16:creationId xmlns:a16="http://schemas.microsoft.com/office/drawing/2014/main" id="{E7ED1A83-CD3B-49F6-BA27-724FAB9D1E2C}"/>
              </a:ext>
            </a:extLst>
          </p:cNvPr>
          <p:cNvSpPr txBox="1">
            <a:spLocks noChangeArrowheads="1"/>
          </p:cNvSpPr>
          <p:nvPr/>
        </p:nvSpPr>
        <p:spPr bwMode="auto">
          <a:xfrm>
            <a:off x="7889875" y="6397625"/>
            <a:ext cx="377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Modified from Lito et al, Science 2016</a:t>
            </a:r>
          </a:p>
        </p:txBody>
      </p:sp>
      <p:sp>
        <p:nvSpPr>
          <p:cNvPr id="2" name="Rectangle 1">
            <a:extLst>
              <a:ext uri="{FF2B5EF4-FFF2-40B4-BE49-F238E27FC236}">
                <a16:creationId xmlns:a16="http://schemas.microsoft.com/office/drawing/2014/main" id="{493DBB5F-2E78-440A-BFF4-699E4F475582}"/>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7412" name="Group 9">
            <a:extLst>
              <a:ext uri="{FF2B5EF4-FFF2-40B4-BE49-F238E27FC236}">
                <a16:creationId xmlns:a16="http://schemas.microsoft.com/office/drawing/2014/main" id="{C76C0CA1-A9CC-429A-B218-5E1A86C105F0}"/>
              </a:ext>
            </a:extLst>
          </p:cNvPr>
          <p:cNvGrpSpPr>
            <a:grpSpLocks/>
          </p:cNvGrpSpPr>
          <p:nvPr/>
        </p:nvGrpSpPr>
        <p:grpSpPr bwMode="auto">
          <a:xfrm>
            <a:off x="755331" y="1411288"/>
            <a:ext cx="6607175" cy="4438650"/>
            <a:chOff x="3603812" y="1411940"/>
            <a:chExt cx="6606985" cy="4437531"/>
          </a:xfrm>
        </p:grpSpPr>
        <p:pic>
          <p:nvPicPr>
            <p:cNvPr id="17417" name="Picture 3">
              <a:extLst>
                <a:ext uri="{FF2B5EF4-FFF2-40B4-BE49-F238E27FC236}">
                  <a16:creationId xmlns:a16="http://schemas.microsoft.com/office/drawing/2014/main" id="{6556C301-49EE-41C3-8A20-89CFAD0A5BF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603812" y="1411940"/>
              <a:ext cx="6606985" cy="443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A1D0A59-645E-4BFE-95EA-3EADAF7B5EA0}"/>
                </a:ext>
              </a:extLst>
            </p:cNvPr>
            <p:cNvSpPr/>
            <p:nvPr/>
          </p:nvSpPr>
          <p:spPr>
            <a:xfrm>
              <a:off x="6096115" y="3889402"/>
              <a:ext cx="1111218" cy="6284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7" name="Straight Connector 6">
              <a:extLst>
                <a:ext uri="{FF2B5EF4-FFF2-40B4-BE49-F238E27FC236}">
                  <a16:creationId xmlns:a16="http://schemas.microsoft.com/office/drawing/2014/main" id="{A7B3FA32-8F3C-4628-8A11-A9F90D2B82EC}"/>
                </a:ext>
              </a:extLst>
            </p:cNvPr>
            <p:cNvCxnSpPr/>
            <p:nvPr/>
          </p:nvCxnSpPr>
          <p:spPr>
            <a:xfrm>
              <a:off x="6334233" y="4262371"/>
              <a:ext cx="617520" cy="968131"/>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CD112B-4C1A-4A57-8FD0-FF8AB45D3188}"/>
                </a:ext>
              </a:extLst>
            </p:cNvPr>
            <p:cNvCxnSpPr>
              <a:cxnSpLocks/>
            </p:cNvCxnSpPr>
            <p:nvPr/>
          </p:nvCxnSpPr>
          <p:spPr>
            <a:xfrm flipH="1">
              <a:off x="6353283" y="4262371"/>
              <a:ext cx="658794" cy="9379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414" name="Group 11">
            <a:extLst>
              <a:ext uri="{FF2B5EF4-FFF2-40B4-BE49-F238E27FC236}">
                <a16:creationId xmlns:a16="http://schemas.microsoft.com/office/drawing/2014/main" id="{FB2FA4DF-A09B-4DB5-9BAA-E77BB98B26C3}"/>
              </a:ext>
            </a:extLst>
          </p:cNvPr>
          <p:cNvGrpSpPr>
            <a:grpSpLocks/>
          </p:cNvGrpSpPr>
          <p:nvPr/>
        </p:nvGrpSpPr>
        <p:grpSpPr bwMode="auto">
          <a:xfrm>
            <a:off x="2885756" y="1411288"/>
            <a:ext cx="2155825" cy="1930400"/>
            <a:chOff x="5733535" y="1411288"/>
            <a:chExt cx="2156340" cy="1930400"/>
          </a:xfrm>
        </p:grpSpPr>
        <p:sp>
          <p:nvSpPr>
            <p:cNvPr id="13" name="Rectangle 12">
              <a:extLst>
                <a:ext uri="{FF2B5EF4-FFF2-40B4-BE49-F238E27FC236}">
                  <a16:creationId xmlns:a16="http://schemas.microsoft.com/office/drawing/2014/main" id="{2F32BAF6-A83A-4455-A333-C7135499E9F3}"/>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CD803433-5A45-46F7-AA33-2153201F21C8}"/>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TextBox 2">
            <a:extLst>
              <a:ext uri="{FF2B5EF4-FFF2-40B4-BE49-F238E27FC236}">
                <a16:creationId xmlns:a16="http://schemas.microsoft.com/office/drawing/2014/main" id="{988B8A5D-6710-41D4-B1E8-930B7ABFEF4F}"/>
              </a:ext>
            </a:extLst>
          </p:cNvPr>
          <p:cNvSpPr txBox="1"/>
          <p:nvPr/>
        </p:nvSpPr>
        <p:spPr>
          <a:xfrm>
            <a:off x="8124497" y="2188131"/>
            <a:ext cx="2659117" cy="1384995"/>
          </a:xfrm>
          <a:prstGeom prst="rect">
            <a:avLst/>
          </a:prstGeom>
          <a:noFill/>
          <a:ln>
            <a:solidFill>
              <a:schemeClr val="tx1"/>
            </a:solidFill>
          </a:ln>
        </p:spPr>
        <p:txBody>
          <a:bodyPr wrap="square" rtlCol="0">
            <a:spAutoFit/>
          </a:bodyPr>
          <a:lstStyle/>
          <a:p>
            <a:pPr algn="ctr"/>
            <a:r>
              <a:rPr lang="en-US" sz="2800" dirty="0"/>
              <a:t>Fixing an enzyme that is broken is hard</a:t>
            </a:r>
          </a:p>
        </p:txBody>
      </p:sp>
    </p:spTree>
    <p:extLst>
      <p:ext uri="{BB962C8B-B14F-4D97-AF65-F5344CB8AC3E}">
        <p14:creationId xmlns:p14="http://schemas.microsoft.com/office/powerpoint/2010/main" val="21844780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CAB3AC7-A45F-4104-B0F6-F39058C9CF66}"/>
              </a:ext>
            </a:extLst>
          </p:cNvPr>
          <p:cNvSpPr>
            <a:spLocks noGrp="1"/>
          </p:cNvSpPr>
          <p:nvPr>
            <p:ph type="title"/>
          </p:nvPr>
        </p:nvSpPr>
        <p:spPr>
          <a:xfrm>
            <a:off x="484188" y="88900"/>
            <a:ext cx="11174412" cy="1322388"/>
          </a:xfrm>
        </p:spPr>
        <p:txBody>
          <a:bodyPr/>
          <a:lstStyle/>
          <a:p>
            <a:r>
              <a:rPr lang="en-US" altLang="en-US" sz="3600" dirty="0">
                <a:latin typeface="+mn-lt"/>
                <a:cs typeface="Corbel" panose="020B0503020204020204" pitchFamily="34" charset="0"/>
              </a:rPr>
              <a:t>It turns out that mutant KRAS does have low level GTPase activity</a:t>
            </a:r>
          </a:p>
        </p:txBody>
      </p:sp>
      <p:sp>
        <p:nvSpPr>
          <p:cNvPr id="18434" name="TextBox 4">
            <a:extLst>
              <a:ext uri="{FF2B5EF4-FFF2-40B4-BE49-F238E27FC236}">
                <a16:creationId xmlns:a16="http://schemas.microsoft.com/office/drawing/2014/main" id="{AD97BF5E-53E3-4DDA-B9C4-A8B17FDC672C}"/>
              </a:ext>
            </a:extLst>
          </p:cNvPr>
          <p:cNvSpPr txBox="1">
            <a:spLocks noChangeArrowheads="1"/>
          </p:cNvSpPr>
          <p:nvPr/>
        </p:nvSpPr>
        <p:spPr bwMode="auto">
          <a:xfrm>
            <a:off x="7889875" y="6397625"/>
            <a:ext cx="235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Lito et al, Science 2016</a:t>
            </a:r>
          </a:p>
        </p:txBody>
      </p:sp>
      <p:pic>
        <p:nvPicPr>
          <p:cNvPr id="18435" name="Picture 3">
            <a:extLst>
              <a:ext uri="{FF2B5EF4-FFF2-40B4-BE49-F238E27FC236}">
                <a16:creationId xmlns:a16="http://schemas.microsoft.com/office/drawing/2014/main" id="{633010D2-89E3-4C63-ACF3-DF213AB1CAB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981575" y="1411288"/>
            <a:ext cx="634523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F95064F-D286-4FB2-9266-BF466410E951}"/>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8437" name="Group 5">
            <a:extLst>
              <a:ext uri="{FF2B5EF4-FFF2-40B4-BE49-F238E27FC236}">
                <a16:creationId xmlns:a16="http://schemas.microsoft.com/office/drawing/2014/main" id="{DDAFF81B-1694-4955-9012-55CA688DDFF0}"/>
              </a:ext>
            </a:extLst>
          </p:cNvPr>
          <p:cNvGrpSpPr>
            <a:grpSpLocks/>
          </p:cNvGrpSpPr>
          <p:nvPr/>
        </p:nvGrpSpPr>
        <p:grpSpPr bwMode="auto">
          <a:xfrm>
            <a:off x="6894513" y="1349375"/>
            <a:ext cx="2157412" cy="1930400"/>
            <a:chOff x="5733535" y="1411288"/>
            <a:chExt cx="2156340" cy="1930400"/>
          </a:xfrm>
        </p:grpSpPr>
        <p:sp>
          <p:nvSpPr>
            <p:cNvPr id="7" name="Rectangle 6">
              <a:extLst>
                <a:ext uri="{FF2B5EF4-FFF2-40B4-BE49-F238E27FC236}">
                  <a16:creationId xmlns:a16="http://schemas.microsoft.com/office/drawing/2014/main" id="{4091444A-982C-4A69-AAB3-E31794CDB3D2}"/>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196F7374-36FF-4907-9BE1-A938C9EAB3E2}"/>
                </a:ext>
              </a:extLst>
            </p:cNvPr>
            <p:cNvSpPr/>
            <p:nvPr/>
          </p:nvSpPr>
          <p:spPr>
            <a:xfrm>
              <a:off x="6095305" y="1563688"/>
              <a:ext cx="1112284"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415193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39E30749-B838-4E52-8235-69C35D75B3CA}"/>
              </a:ext>
            </a:extLst>
          </p:cNvPr>
          <p:cNvSpPr>
            <a:spLocks noGrp="1"/>
          </p:cNvSpPr>
          <p:nvPr>
            <p:ph type="title"/>
          </p:nvPr>
        </p:nvSpPr>
        <p:spPr>
          <a:xfrm>
            <a:off x="484188" y="88900"/>
            <a:ext cx="11174412" cy="1322388"/>
          </a:xfrm>
        </p:spPr>
        <p:txBody>
          <a:bodyPr/>
          <a:lstStyle/>
          <a:p>
            <a:r>
              <a:rPr lang="en-US" altLang="en-US" sz="3600" dirty="0">
                <a:latin typeface="+mn-lt"/>
                <a:cs typeface="Corbel" panose="020B0503020204020204" pitchFamily="34" charset="0"/>
              </a:rPr>
              <a:t>KRAS G12C inhibitors bind inactive, GDP-bound RAS G12C and trap it in an inactive state</a:t>
            </a:r>
          </a:p>
        </p:txBody>
      </p:sp>
      <p:sp>
        <p:nvSpPr>
          <p:cNvPr id="19458" name="TextBox 4">
            <a:extLst>
              <a:ext uri="{FF2B5EF4-FFF2-40B4-BE49-F238E27FC236}">
                <a16:creationId xmlns:a16="http://schemas.microsoft.com/office/drawing/2014/main" id="{B519D555-846C-41F9-9DD0-6D2D11AA2878}"/>
              </a:ext>
            </a:extLst>
          </p:cNvPr>
          <p:cNvSpPr txBox="1">
            <a:spLocks noChangeArrowheads="1"/>
          </p:cNvSpPr>
          <p:nvPr/>
        </p:nvSpPr>
        <p:spPr bwMode="auto">
          <a:xfrm>
            <a:off x="7889875" y="6397625"/>
            <a:ext cx="235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Lito et al, Science 2016</a:t>
            </a:r>
          </a:p>
        </p:txBody>
      </p:sp>
      <p:pic>
        <p:nvPicPr>
          <p:cNvPr id="19459" name="Picture 3">
            <a:extLst>
              <a:ext uri="{FF2B5EF4-FFF2-40B4-BE49-F238E27FC236}">
                <a16:creationId xmlns:a16="http://schemas.microsoft.com/office/drawing/2014/main" id="{2713C5A7-A95F-4C5A-9622-2619CFB6F9B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49325" y="1244600"/>
            <a:ext cx="10377488"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DD420DE-EFE3-4A80-B87F-75D152EB0386}"/>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9461" name="Group 5">
            <a:extLst>
              <a:ext uri="{FF2B5EF4-FFF2-40B4-BE49-F238E27FC236}">
                <a16:creationId xmlns:a16="http://schemas.microsoft.com/office/drawing/2014/main" id="{3B746A66-7F9A-4BF5-B19C-FFE0328805A8}"/>
              </a:ext>
            </a:extLst>
          </p:cNvPr>
          <p:cNvGrpSpPr>
            <a:grpSpLocks/>
          </p:cNvGrpSpPr>
          <p:nvPr/>
        </p:nvGrpSpPr>
        <p:grpSpPr bwMode="auto">
          <a:xfrm>
            <a:off x="6858000" y="1238250"/>
            <a:ext cx="2155825" cy="1930400"/>
            <a:chOff x="5733535" y="1411288"/>
            <a:chExt cx="2156340" cy="1930400"/>
          </a:xfrm>
        </p:grpSpPr>
        <p:sp>
          <p:nvSpPr>
            <p:cNvPr id="7" name="Rectangle 6">
              <a:extLst>
                <a:ext uri="{FF2B5EF4-FFF2-40B4-BE49-F238E27FC236}">
                  <a16:creationId xmlns:a16="http://schemas.microsoft.com/office/drawing/2014/main" id="{0BBA0922-2260-4A45-B554-68B51589520F}"/>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70592914-5D3E-47D4-9AEC-AA1F13CDF846}"/>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502111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C907E-2ECA-4CE6-8E04-B9A3E38B3B8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32" y="412978"/>
            <a:ext cx="10687051" cy="1553391"/>
          </a:xfrm>
          <a:prstGeom prst="rect">
            <a:avLst/>
          </a:prstGeom>
        </p:spPr>
      </p:pic>
      <p:pic>
        <p:nvPicPr>
          <p:cNvPr id="3" name="Picture 2">
            <a:extLst>
              <a:ext uri="{FF2B5EF4-FFF2-40B4-BE49-F238E27FC236}">
                <a16:creationId xmlns:a16="http://schemas.microsoft.com/office/drawing/2014/main" id="{01B6846B-BB89-44F1-9E8A-279A3D718899}"/>
              </a:ext>
            </a:extLst>
          </p:cNvPr>
          <p:cNvPicPr>
            <a:picLocks noChangeAspect="1"/>
          </p:cNvPicPr>
          <p:nvPr/>
        </p:nvPicPr>
        <p:blipFill>
          <a:blip r:embed="rId3"/>
          <a:stretch>
            <a:fillRect/>
          </a:stretch>
        </p:blipFill>
        <p:spPr>
          <a:xfrm>
            <a:off x="404133" y="2071846"/>
            <a:ext cx="3939268" cy="4003847"/>
          </a:xfrm>
          <a:prstGeom prst="rect">
            <a:avLst/>
          </a:prstGeom>
        </p:spPr>
      </p:pic>
      <p:pic>
        <p:nvPicPr>
          <p:cNvPr id="4" name="Picture 3">
            <a:extLst>
              <a:ext uri="{FF2B5EF4-FFF2-40B4-BE49-F238E27FC236}">
                <a16:creationId xmlns:a16="http://schemas.microsoft.com/office/drawing/2014/main" id="{E63BD9FB-F7D0-B54A-A652-78551D55C2AD}"/>
              </a:ext>
            </a:extLst>
          </p:cNvPr>
          <p:cNvPicPr>
            <a:picLocks noChangeAspect="1"/>
          </p:cNvPicPr>
          <p:nvPr/>
        </p:nvPicPr>
        <p:blipFill>
          <a:blip r:embed="rId4"/>
          <a:stretch>
            <a:fillRect/>
          </a:stretch>
        </p:blipFill>
        <p:spPr>
          <a:xfrm>
            <a:off x="4925436" y="2582424"/>
            <a:ext cx="6298523" cy="2218176"/>
          </a:xfrm>
          <a:prstGeom prst="rect">
            <a:avLst/>
          </a:prstGeom>
        </p:spPr>
      </p:pic>
      <p:sp>
        <p:nvSpPr>
          <p:cNvPr id="5" name="TextBox 4">
            <a:extLst>
              <a:ext uri="{FF2B5EF4-FFF2-40B4-BE49-F238E27FC236}">
                <a16:creationId xmlns:a16="http://schemas.microsoft.com/office/drawing/2014/main" id="{7DAA58B8-6BFB-4075-9445-25D94CA7A770}"/>
              </a:ext>
            </a:extLst>
          </p:cNvPr>
          <p:cNvSpPr txBox="1"/>
          <p:nvPr/>
        </p:nvSpPr>
        <p:spPr>
          <a:xfrm>
            <a:off x="8363728" y="6075691"/>
            <a:ext cx="3647217" cy="369332"/>
          </a:xfrm>
          <a:prstGeom prst="rect">
            <a:avLst/>
          </a:prstGeom>
          <a:noFill/>
        </p:spPr>
        <p:txBody>
          <a:bodyPr wrap="none" rtlCol="0">
            <a:spAutoFit/>
          </a:bodyPr>
          <a:lstStyle/>
          <a:p>
            <a:pPr defTabSz="914377">
              <a:defRPr/>
            </a:pPr>
            <a:r>
              <a:rPr lang="en-US" dirty="0" err="1">
                <a:solidFill>
                  <a:srgbClr val="002569"/>
                </a:solidFill>
                <a:latin typeface="Arial" panose="020B0604020202020204"/>
              </a:rPr>
              <a:t>Skoulidis</a:t>
            </a:r>
            <a:r>
              <a:rPr lang="en-US" dirty="0">
                <a:solidFill>
                  <a:srgbClr val="002569"/>
                </a:solidFill>
                <a:latin typeface="Arial" panose="020B0604020202020204"/>
              </a:rPr>
              <a:t> F, Li B et al, NEJM 2021</a:t>
            </a:r>
          </a:p>
        </p:txBody>
      </p:sp>
      <p:pic>
        <p:nvPicPr>
          <p:cNvPr id="6" name="Picture 5">
            <a:extLst>
              <a:ext uri="{FF2B5EF4-FFF2-40B4-BE49-F238E27FC236}">
                <a16:creationId xmlns:a16="http://schemas.microsoft.com/office/drawing/2014/main" id="{4C2D09FB-B568-4B7A-89B7-F0710E72E076}"/>
              </a:ext>
            </a:extLst>
          </p:cNvPr>
          <p:cNvPicPr>
            <a:picLocks noChangeAspect="1"/>
          </p:cNvPicPr>
          <p:nvPr/>
        </p:nvPicPr>
        <p:blipFill>
          <a:blip r:embed="rId5"/>
          <a:stretch>
            <a:fillRect/>
          </a:stretch>
        </p:blipFill>
        <p:spPr>
          <a:xfrm>
            <a:off x="5280160" y="4913337"/>
            <a:ext cx="6507709" cy="956369"/>
          </a:xfrm>
          <a:prstGeom prst="rect">
            <a:avLst/>
          </a:prstGeom>
          <a:ln w="15875">
            <a:solidFill>
              <a:schemeClr val="accent1"/>
            </a:solidFill>
          </a:ln>
        </p:spPr>
      </p:pic>
    </p:spTree>
    <p:extLst>
      <p:ext uri="{BB962C8B-B14F-4D97-AF65-F5344CB8AC3E}">
        <p14:creationId xmlns:p14="http://schemas.microsoft.com/office/powerpoint/2010/main" val="16410911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56787-E377-4A9E-AD30-BEA8D7FAEF44}"/>
              </a:ext>
            </a:extLst>
          </p:cNvPr>
          <p:cNvSpPr txBox="1"/>
          <p:nvPr/>
        </p:nvSpPr>
        <p:spPr>
          <a:xfrm>
            <a:off x="3200713" y="6259285"/>
            <a:ext cx="8305800" cy="369332"/>
          </a:xfrm>
          <a:prstGeom prst="rect">
            <a:avLst/>
          </a:prstGeom>
          <a:noFill/>
        </p:spPr>
        <p:txBody>
          <a:bodyPr wrap="square">
            <a:spAutoFit/>
          </a:bodyPr>
          <a:lstStyle/>
          <a:p>
            <a:pPr defTabSz="914377">
              <a:defRPr/>
            </a:pPr>
            <a:r>
              <a:rPr lang="en-US"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Jänne</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 PA, Riely GJ et al. NEJM 2022;387(2):120-31.</a:t>
            </a:r>
            <a:endParaRPr lang="en-US" sz="2000" dirty="0">
              <a:solidFill>
                <a:srgbClr val="002569"/>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F816FBAB-A4C0-4842-8E12-53E495ABD5A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484215" y="2163031"/>
            <a:ext cx="7645056" cy="2794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3256515-71AF-4905-8376-05681E76CC5B}"/>
              </a:ext>
            </a:extLst>
          </p:cNvPr>
          <p:cNvPicPr>
            <a:picLocks noChangeAspect="1"/>
          </p:cNvPicPr>
          <p:nvPr/>
        </p:nvPicPr>
        <p:blipFill>
          <a:blip r:embed="rId3"/>
          <a:stretch>
            <a:fillRect/>
          </a:stretch>
        </p:blipFill>
        <p:spPr>
          <a:xfrm>
            <a:off x="0" y="120572"/>
            <a:ext cx="12192000" cy="1700080"/>
          </a:xfrm>
          <a:prstGeom prst="rect">
            <a:avLst/>
          </a:prstGeom>
        </p:spPr>
      </p:pic>
      <p:pic>
        <p:nvPicPr>
          <p:cNvPr id="9" name="Picture 8">
            <a:extLst>
              <a:ext uri="{FF2B5EF4-FFF2-40B4-BE49-F238E27FC236}">
                <a16:creationId xmlns:a16="http://schemas.microsoft.com/office/drawing/2014/main" id="{A74F44BC-4AAE-427C-9192-F8891E41DA04}"/>
              </a:ext>
            </a:extLst>
          </p:cNvPr>
          <p:cNvPicPr>
            <a:picLocks noChangeAspect="1"/>
          </p:cNvPicPr>
          <p:nvPr/>
        </p:nvPicPr>
        <p:blipFill>
          <a:blip r:embed="rId4"/>
          <a:stretch>
            <a:fillRect/>
          </a:stretch>
        </p:blipFill>
        <p:spPr>
          <a:xfrm>
            <a:off x="249320" y="2078635"/>
            <a:ext cx="4114973" cy="3248663"/>
          </a:xfrm>
          <a:prstGeom prst="rect">
            <a:avLst/>
          </a:prstGeom>
        </p:spPr>
      </p:pic>
      <p:pic>
        <p:nvPicPr>
          <p:cNvPr id="12" name="Picture 11">
            <a:extLst>
              <a:ext uri="{FF2B5EF4-FFF2-40B4-BE49-F238E27FC236}">
                <a16:creationId xmlns:a16="http://schemas.microsoft.com/office/drawing/2014/main" id="{C3E58720-7CCC-4213-842B-8DB3283DE282}"/>
              </a:ext>
            </a:extLst>
          </p:cNvPr>
          <p:cNvPicPr>
            <a:picLocks noChangeAspect="1"/>
          </p:cNvPicPr>
          <p:nvPr/>
        </p:nvPicPr>
        <p:blipFill>
          <a:blip r:embed="rId5"/>
          <a:stretch>
            <a:fillRect/>
          </a:stretch>
        </p:blipFill>
        <p:spPr>
          <a:xfrm>
            <a:off x="4946754" y="4976335"/>
            <a:ext cx="6767929" cy="913200"/>
          </a:xfrm>
          <a:prstGeom prst="rect">
            <a:avLst/>
          </a:prstGeom>
          <a:ln>
            <a:solidFill>
              <a:schemeClr val="accent1"/>
            </a:solidFill>
          </a:ln>
        </p:spPr>
      </p:pic>
    </p:spTree>
    <p:extLst>
      <p:ext uri="{BB962C8B-B14F-4D97-AF65-F5344CB8AC3E}">
        <p14:creationId xmlns:p14="http://schemas.microsoft.com/office/powerpoint/2010/main" val="2003724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C740-A082-FCE7-5C96-3D33548BFF8B}"/>
              </a:ext>
            </a:extLst>
          </p:cNvPr>
          <p:cNvSpPr>
            <a:spLocks noGrp="1"/>
          </p:cNvSpPr>
          <p:nvPr>
            <p:ph type="title"/>
          </p:nvPr>
        </p:nvSpPr>
        <p:spPr>
          <a:xfrm>
            <a:off x="398862" y="351365"/>
            <a:ext cx="11394276" cy="1080011"/>
          </a:xfrm>
        </p:spPr>
        <p:txBody>
          <a:bodyPr/>
          <a:lstStyle/>
          <a:p>
            <a:r>
              <a:rPr lang="en-US" sz="3600" dirty="0"/>
              <a:t>Randomized Trials targeting KRAS G12C</a:t>
            </a:r>
          </a:p>
        </p:txBody>
      </p:sp>
      <p:sp>
        <p:nvSpPr>
          <p:cNvPr id="8" name="TextBox 7">
            <a:extLst>
              <a:ext uri="{FF2B5EF4-FFF2-40B4-BE49-F238E27FC236}">
                <a16:creationId xmlns:a16="http://schemas.microsoft.com/office/drawing/2014/main" id="{3054A423-5841-3E9E-0E92-244DF4192432}"/>
              </a:ext>
            </a:extLst>
          </p:cNvPr>
          <p:cNvSpPr txBox="1"/>
          <p:nvPr/>
        </p:nvSpPr>
        <p:spPr>
          <a:xfrm>
            <a:off x="563456" y="6355236"/>
            <a:ext cx="3510063" cy="461665"/>
          </a:xfrm>
          <a:prstGeom prst="rect">
            <a:avLst/>
          </a:prstGeom>
          <a:noFill/>
        </p:spPr>
        <p:txBody>
          <a:bodyPr wrap="none" rtlCol="0">
            <a:spAutoFit/>
          </a:bodyPr>
          <a:lstStyle/>
          <a:p>
            <a:pPr algn="ctr"/>
            <a:r>
              <a:rPr lang="en-US" sz="2400" err="1">
                <a:latin typeface="Bierstadt" panose="020B0004020202020204" pitchFamily="34" charset="0"/>
              </a:rPr>
              <a:t>Langen</a:t>
            </a:r>
            <a:r>
              <a:rPr lang="en-US" sz="2400">
                <a:latin typeface="Bierstadt" panose="020B0004020202020204" pitchFamily="34" charset="0"/>
              </a:rPr>
              <a:t> et al Lancet 2023</a:t>
            </a:r>
          </a:p>
        </p:txBody>
      </p:sp>
      <p:pic>
        <p:nvPicPr>
          <p:cNvPr id="9" name="Picture 8">
            <a:extLst>
              <a:ext uri="{FF2B5EF4-FFF2-40B4-BE49-F238E27FC236}">
                <a16:creationId xmlns:a16="http://schemas.microsoft.com/office/drawing/2014/main" id="{2287B76D-5DCC-1621-F3F1-B5139B7A535A}"/>
              </a:ext>
            </a:extLst>
          </p:cNvPr>
          <p:cNvPicPr>
            <a:picLocks noChangeAspect="1"/>
          </p:cNvPicPr>
          <p:nvPr/>
        </p:nvPicPr>
        <p:blipFill>
          <a:blip r:embed="rId2"/>
          <a:stretch>
            <a:fillRect/>
          </a:stretch>
        </p:blipFill>
        <p:spPr>
          <a:xfrm>
            <a:off x="1" y="3412904"/>
            <a:ext cx="5812580" cy="2649853"/>
          </a:xfrm>
          <a:prstGeom prst="rect">
            <a:avLst/>
          </a:prstGeom>
        </p:spPr>
      </p:pic>
      <p:sp>
        <p:nvSpPr>
          <p:cNvPr id="10" name="TextBox 9">
            <a:extLst>
              <a:ext uri="{FF2B5EF4-FFF2-40B4-BE49-F238E27FC236}">
                <a16:creationId xmlns:a16="http://schemas.microsoft.com/office/drawing/2014/main" id="{9A3B3009-3937-E21B-6BF3-888E9EAB2F5E}"/>
              </a:ext>
            </a:extLst>
          </p:cNvPr>
          <p:cNvSpPr txBox="1"/>
          <p:nvPr/>
        </p:nvSpPr>
        <p:spPr>
          <a:xfrm>
            <a:off x="1932034" y="1509514"/>
            <a:ext cx="3505255" cy="646331"/>
          </a:xfrm>
          <a:prstGeom prst="rect">
            <a:avLst/>
          </a:prstGeom>
          <a:solidFill>
            <a:schemeClr val="accent2"/>
          </a:solidFill>
        </p:spPr>
        <p:txBody>
          <a:bodyPr wrap="none" rtlCol="0">
            <a:spAutoFit/>
          </a:bodyPr>
          <a:lstStyle/>
          <a:p>
            <a:r>
              <a:rPr lang="en-US">
                <a:solidFill>
                  <a:schemeClr val="bg1"/>
                </a:solidFill>
                <a:latin typeface="Bierstadt" panose="020B0004020202020204" pitchFamily="34" charset="0"/>
              </a:rPr>
              <a:t>KRAS mutant NSCLC</a:t>
            </a:r>
          </a:p>
          <a:p>
            <a:r>
              <a:rPr lang="en-US">
                <a:solidFill>
                  <a:schemeClr val="bg1"/>
                </a:solidFill>
                <a:latin typeface="Bierstadt" panose="020B0004020202020204" pitchFamily="34" charset="0"/>
              </a:rPr>
              <a:t>Previously treated with chemo/IO</a:t>
            </a:r>
          </a:p>
        </p:txBody>
      </p:sp>
      <p:cxnSp>
        <p:nvCxnSpPr>
          <p:cNvPr id="12" name="Straight Arrow Connector 11">
            <a:extLst>
              <a:ext uri="{FF2B5EF4-FFF2-40B4-BE49-F238E27FC236}">
                <a16:creationId xmlns:a16="http://schemas.microsoft.com/office/drawing/2014/main" id="{165EA3C3-05E5-2D8E-F9FA-772C184102B7}"/>
              </a:ext>
            </a:extLst>
          </p:cNvPr>
          <p:cNvCxnSpPr>
            <a:cxnSpLocks/>
            <a:stCxn id="10" idx="3"/>
            <a:endCxn id="16" idx="1"/>
          </p:cNvCxnSpPr>
          <p:nvPr/>
        </p:nvCxnSpPr>
        <p:spPr>
          <a:xfrm flipV="1">
            <a:off x="5437289" y="1328251"/>
            <a:ext cx="1415850" cy="5044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D8EE82-2070-3AAF-30F1-9474360A5B15}"/>
              </a:ext>
            </a:extLst>
          </p:cNvPr>
          <p:cNvCxnSpPr>
            <a:cxnSpLocks/>
            <a:stCxn id="10" idx="3"/>
            <a:endCxn id="17" idx="1"/>
          </p:cNvCxnSpPr>
          <p:nvPr/>
        </p:nvCxnSpPr>
        <p:spPr>
          <a:xfrm>
            <a:off x="5437289" y="1832680"/>
            <a:ext cx="1415849" cy="4518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88741B-3686-B0CD-2862-329D8EB95DD1}"/>
              </a:ext>
            </a:extLst>
          </p:cNvPr>
          <p:cNvSpPr txBox="1"/>
          <p:nvPr/>
        </p:nvSpPr>
        <p:spPr>
          <a:xfrm>
            <a:off x="6853139" y="1143585"/>
            <a:ext cx="2406428" cy="369332"/>
          </a:xfrm>
          <a:prstGeom prst="rect">
            <a:avLst/>
          </a:prstGeom>
          <a:solidFill>
            <a:schemeClr val="accent2"/>
          </a:solidFill>
        </p:spPr>
        <p:txBody>
          <a:bodyPr wrap="none" rtlCol="0">
            <a:spAutoFit/>
          </a:bodyPr>
          <a:lstStyle/>
          <a:p>
            <a:r>
              <a:rPr lang="en-US">
                <a:solidFill>
                  <a:schemeClr val="bg1"/>
                </a:solidFill>
                <a:latin typeface="Bierstadt" panose="020B0004020202020204" pitchFamily="34" charset="0"/>
              </a:rPr>
              <a:t>KRAS targeted therapy</a:t>
            </a:r>
          </a:p>
        </p:txBody>
      </p:sp>
      <p:sp>
        <p:nvSpPr>
          <p:cNvPr id="17" name="TextBox 16">
            <a:extLst>
              <a:ext uri="{FF2B5EF4-FFF2-40B4-BE49-F238E27FC236}">
                <a16:creationId xmlns:a16="http://schemas.microsoft.com/office/drawing/2014/main" id="{D4F3E1C7-6113-A89C-D7C4-D5A692F9E132}"/>
              </a:ext>
            </a:extLst>
          </p:cNvPr>
          <p:cNvSpPr txBox="1"/>
          <p:nvPr/>
        </p:nvSpPr>
        <p:spPr>
          <a:xfrm>
            <a:off x="6853138" y="2099816"/>
            <a:ext cx="2557109" cy="369332"/>
          </a:xfrm>
          <a:prstGeom prst="rect">
            <a:avLst/>
          </a:prstGeom>
          <a:solidFill>
            <a:schemeClr val="accent2"/>
          </a:solidFill>
        </p:spPr>
        <p:txBody>
          <a:bodyPr wrap="square" rtlCol="0">
            <a:spAutoFit/>
          </a:bodyPr>
          <a:lstStyle/>
          <a:p>
            <a:pPr algn="ctr"/>
            <a:r>
              <a:rPr lang="en-US">
                <a:solidFill>
                  <a:schemeClr val="bg1"/>
                </a:solidFill>
                <a:latin typeface="Bierstadt" panose="020B0004020202020204" pitchFamily="34" charset="0"/>
              </a:rPr>
              <a:t>docetaxel</a:t>
            </a:r>
          </a:p>
        </p:txBody>
      </p:sp>
      <p:pic>
        <p:nvPicPr>
          <p:cNvPr id="20" name="Picture 19">
            <a:extLst>
              <a:ext uri="{FF2B5EF4-FFF2-40B4-BE49-F238E27FC236}">
                <a16:creationId xmlns:a16="http://schemas.microsoft.com/office/drawing/2014/main" id="{64F8BE4C-7507-89A4-0DB9-7F30856EB82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2581" y="3203971"/>
            <a:ext cx="6130977" cy="2789991"/>
          </a:xfrm>
          <a:prstGeom prst="rect">
            <a:avLst/>
          </a:prstGeom>
        </p:spPr>
      </p:pic>
      <p:sp>
        <p:nvSpPr>
          <p:cNvPr id="21" name="TextBox 20">
            <a:extLst>
              <a:ext uri="{FF2B5EF4-FFF2-40B4-BE49-F238E27FC236}">
                <a16:creationId xmlns:a16="http://schemas.microsoft.com/office/drawing/2014/main" id="{D5F06555-EEA6-9081-EBCB-23875D446DE5}"/>
              </a:ext>
            </a:extLst>
          </p:cNvPr>
          <p:cNvSpPr txBox="1"/>
          <p:nvPr/>
        </p:nvSpPr>
        <p:spPr>
          <a:xfrm>
            <a:off x="8484096" y="6307236"/>
            <a:ext cx="2983189" cy="461665"/>
          </a:xfrm>
          <a:prstGeom prst="rect">
            <a:avLst/>
          </a:prstGeom>
          <a:noFill/>
        </p:spPr>
        <p:txBody>
          <a:bodyPr wrap="none" rtlCol="0">
            <a:spAutoFit/>
          </a:bodyPr>
          <a:lstStyle/>
          <a:p>
            <a:r>
              <a:rPr lang="en-US" sz="2400">
                <a:latin typeface="Bierstadt" panose="020B0004020202020204" pitchFamily="34" charset="0"/>
              </a:rPr>
              <a:t>Mok et al ASCO 2024</a:t>
            </a:r>
          </a:p>
        </p:txBody>
      </p:sp>
      <p:sp>
        <p:nvSpPr>
          <p:cNvPr id="22" name="TextBox 21">
            <a:extLst>
              <a:ext uri="{FF2B5EF4-FFF2-40B4-BE49-F238E27FC236}">
                <a16:creationId xmlns:a16="http://schemas.microsoft.com/office/drawing/2014/main" id="{84D8D373-C347-A548-45D7-0CAF7616D01A}"/>
              </a:ext>
            </a:extLst>
          </p:cNvPr>
          <p:cNvSpPr txBox="1"/>
          <p:nvPr/>
        </p:nvSpPr>
        <p:spPr>
          <a:xfrm>
            <a:off x="7570034" y="3429000"/>
            <a:ext cx="1182118" cy="369332"/>
          </a:xfrm>
          <a:prstGeom prst="rect">
            <a:avLst/>
          </a:prstGeom>
          <a:solidFill>
            <a:schemeClr val="bg2"/>
          </a:solidFill>
        </p:spPr>
        <p:txBody>
          <a:bodyPr wrap="none" rtlCol="0">
            <a:spAutoFit/>
          </a:bodyPr>
          <a:lstStyle/>
          <a:p>
            <a:r>
              <a:rPr lang="en-US">
                <a:latin typeface="Bierstadt" panose="020B0004020202020204" pitchFamily="34" charset="0"/>
              </a:rPr>
              <a:t>Adagrasib</a:t>
            </a:r>
          </a:p>
        </p:txBody>
      </p:sp>
      <p:sp>
        <p:nvSpPr>
          <p:cNvPr id="23" name="TextBox 22">
            <a:extLst>
              <a:ext uri="{FF2B5EF4-FFF2-40B4-BE49-F238E27FC236}">
                <a16:creationId xmlns:a16="http://schemas.microsoft.com/office/drawing/2014/main" id="{D8B14EC7-3338-9F19-8541-6FF0A024C61D}"/>
              </a:ext>
            </a:extLst>
          </p:cNvPr>
          <p:cNvSpPr txBox="1"/>
          <p:nvPr/>
        </p:nvSpPr>
        <p:spPr>
          <a:xfrm>
            <a:off x="1763655" y="3446063"/>
            <a:ext cx="1141338" cy="369332"/>
          </a:xfrm>
          <a:prstGeom prst="rect">
            <a:avLst/>
          </a:prstGeom>
          <a:solidFill>
            <a:schemeClr val="bg2"/>
          </a:solidFill>
        </p:spPr>
        <p:txBody>
          <a:bodyPr wrap="none" rtlCol="0">
            <a:spAutoFit/>
          </a:bodyPr>
          <a:lstStyle/>
          <a:p>
            <a:r>
              <a:rPr lang="en-US" err="1">
                <a:latin typeface="Bierstadt" panose="020B0004020202020204" pitchFamily="34" charset="0"/>
              </a:rPr>
              <a:t>Sotorasib</a:t>
            </a:r>
            <a:endParaRPr lang="en-US">
              <a:latin typeface="Bierstadt" panose="020B0004020202020204" pitchFamily="34" charset="0"/>
            </a:endParaRPr>
          </a:p>
        </p:txBody>
      </p:sp>
    </p:spTree>
    <p:extLst>
      <p:ext uri="{BB962C8B-B14F-4D97-AF65-F5344CB8AC3E}">
        <p14:creationId xmlns:p14="http://schemas.microsoft.com/office/powerpoint/2010/main" val="148192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6F844-580F-4F28-9F6A-219FA315F8AA}"/>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A87CFA1C-E056-4D91-9C2D-07FDCEBB0C3E}"/>
              </a:ext>
            </a:extLst>
          </p:cNvPr>
          <p:cNvSpPr>
            <a:spLocks noGrp="1"/>
          </p:cNvSpPr>
          <p:nvPr>
            <p:ph type="body" sz="half" idx="2"/>
          </p:nvPr>
        </p:nvSpPr>
        <p:spPr/>
        <p:txBody>
          <a:bodyPr/>
          <a:lstStyle/>
          <a:p>
            <a:r>
              <a:rPr lang="en-US"/>
              <a:t>Zhao et al, Nature 2021</a:t>
            </a:r>
          </a:p>
        </p:txBody>
      </p:sp>
      <p:sp>
        <p:nvSpPr>
          <p:cNvPr id="4" name="TextBox 3">
            <a:extLst>
              <a:ext uri="{FF2B5EF4-FFF2-40B4-BE49-F238E27FC236}">
                <a16:creationId xmlns:a16="http://schemas.microsoft.com/office/drawing/2014/main" id="{F50FF267-5413-4FBD-92BC-5E922EDADDEB}"/>
              </a:ext>
            </a:extLst>
          </p:cNvPr>
          <p:cNvSpPr txBox="1"/>
          <p:nvPr/>
        </p:nvSpPr>
        <p:spPr>
          <a:xfrm>
            <a:off x="623392" y="332656"/>
            <a:ext cx="10482719" cy="1323439"/>
          </a:xfrm>
          <a:prstGeom prst="rect">
            <a:avLst/>
          </a:prstGeom>
          <a:noFill/>
        </p:spPr>
        <p:txBody>
          <a:bodyPr wrap="square" rtlCol="0">
            <a:spAutoFit/>
          </a:bodyPr>
          <a:lstStyle/>
          <a:p>
            <a:pPr algn="ctr"/>
            <a:r>
              <a:rPr lang="en-US" sz="4000" b="1" dirty="0">
                <a:latin typeface="+mn-lt"/>
              </a:rPr>
              <a:t>Resistance to KRAS G12C inhibitors develops from multiple mechanisms</a:t>
            </a:r>
          </a:p>
        </p:txBody>
      </p:sp>
      <p:pic>
        <p:nvPicPr>
          <p:cNvPr id="6" name="Picture 5">
            <a:extLst>
              <a:ext uri="{FF2B5EF4-FFF2-40B4-BE49-F238E27FC236}">
                <a16:creationId xmlns:a16="http://schemas.microsoft.com/office/drawing/2014/main" id="{6D11FF2F-EC62-4CEB-BB00-06C6C0A4D08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00783" y="2477162"/>
            <a:ext cx="7091217" cy="2172844"/>
          </a:xfrm>
          <a:prstGeom prst="rect">
            <a:avLst/>
          </a:prstGeom>
        </p:spPr>
      </p:pic>
      <p:pic>
        <p:nvPicPr>
          <p:cNvPr id="9" name="Picture 8">
            <a:extLst>
              <a:ext uri="{FF2B5EF4-FFF2-40B4-BE49-F238E27FC236}">
                <a16:creationId xmlns:a16="http://schemas.microsoft.com/office/drawing/2014/main" id="{E9ED1393-CF73-426B-B408-F3855A2F2D0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5116" y="2420888"/>
            <a:ext cx="4418756" cy="2460877"/>
          </a:xfrm>
          <a:prstGeom prst="rect">
            <a:avLst/>
          </a:prstGeom>
        </p:spPr>
      </p:pic>
    </p:spTree>
    <p:extLst>
      <p:ext uri="{BB962C8B-B14F-4D97-AF65-F5344CB8AC3E}">
        <p14:creationId xmlns:p14="http://schemas.microsoft.com/office/powerpoint/2010/main" val="8194064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AC40-D49F-4898-9816-BC285ADAAD5C}"/>
              </a:ext>
            </a:extLst>
          </p:cNvPr>
          <p:cNvSpPr>
            <a:spLocks noGrp="1"/>
          </p:cNvSpPr>
          <p:nvPr>
            <p:ph type="title"/>
          </p:nvPr>
        </p:nvSpPr>
        <p:spPr>
          <a:xfrm>
            <a:off x="471947" y="211021"/>
            <a:ext cx="11394276" cy="691949"/>
          </a:xfrm>
        </p:spPr>
        <p:txBody>
          <a:bodyPr/>
          <a:lstStyle/>
          <a:p>
            <a:r>
              <a:rPr lang="en-US" dirty="0"/>
              <a:t>Conclusions</a:t>
            </a:r>
          </a:p>
        </p:txBody>
      </p:sp>
      <p:sp>
        <p:nvSpPr>
          <p:cNvPr id="3" name="Content Placeholder 2">
            <a:extLst>
              <a:ext uri="{FF2B5EF4-FFF2-40B4-BE49-F238E27FC236}">
                <a16:creationId xmlns:a16="http://schemas.microsoft.com/office/drawing/2014/main" id="{2A95AB59-7828-4EC4-B335-43D27472A47D}"/>
              </a:ext>
            </a:extLst>
          </p:cNvPr>
          <p:cNvSpPr>
            <a:spLocks noGrp="1"/>
          </p:cNvSpPr>
          <p:nvPr>
            <p:ph idx="1"/>
          </p:nvPr>
        </p:nvSpPr>
        <p:spPr/>
        <p:txBody>
          <a:bodyPr/>
          <a:lstStyle/>
          <a:p>
            <a:pPr marL="342900" indent="-342900">
              <a:buAutoNum type="arabicPeriod"/>
            </a:pPr>
            <a:r>
              <a:rPr lang="en-US" sz="2400" dirty="0">
                <a:latin typeface="Arial" panose="020B0604020202020204" pitchFamily="34" charset="0"/>
                <a:cs typeface="Arial" panose="020B0604020202020204" pitchFamily="34" charset="0"/>
              </a:rPr>
              <a:t>Developing targeted therapies can make significant improvements in outcomes for patients with NSCLC</a:t>
            </a:r>
          </a:p>
          <a:p>
            <a:pPr lvl="1" indent="0">
              <a:buNone/>
            </a:pPr>
            <a:r>
              <a:rPr lang="en-US" sz="2400" dirty="0">
                <a:latin typeface="Arial" panose="020B0604020202020204" pitchFamily="34" charset="0"/>
                <a:cs typeface="Arial" panose="020B0604020202020204" pitchFamily="34" charset="0"/>
              </a:rPr>
              <a:t>	Testing for genomic alterations is critical to knowing </a:t>
            </a:r>
          </a:p>
          <a:p>
            <a:pPr lvl="1" indent="0">
              <a:buNone/>
            </a:pPr>
            <a:r>
              <a:rPr lang="en-US" sz="2400" dirty="0">
                <a:latin typeface="Arial" panose="020B0604020202020204" pitchFamily="34" charset="0"/>
                <a:cs typeface="Arial" panose="020B0604020202020204" pitchFamily="34" charset="0"/>
              </a:rPr>
              <a:t>	This requires adequate tissue to be obtained at time of diagnosis</a:t>
            </a:r>
          </a:p>
          <a:p>
            <a:pPr lvl="1" indent="0">
              <a:buNone/>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eriod"/>
            </a:pPr>
            <a:r>
              <a:rPr lang="en-US" sz="2400" dirty="0">
                <a:latin typeface="Arial" panose="020B0604020202020204" pitchFamily="34" charset="0"/>
                <a:cs typeface="Arial" panose="020B0604020202020204" pitchFamily="34" charset="0"/>
              </a:rPr>
              <a:t>Identifying mechanisms of resistance is important and can sometimes lead to the next therapy</a:t>
            </a:r>
          </a:p>
          <a:p>
            <a:pPr marL="342900" indent="-342900">
              <a:buFont typeface="Arial" panose="020B0604020202020204" pitchFamily="34" charset="0"/>
              <a:buAutoNum type="arabicPeriod"/>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eriod"/>
            </a:pPr>
            <a:r>
              <a:rPr lang="en-US" sz="2400" dirty="0">
                <a:latin typeface="Arial" panose="020B0604020202020204" pitchFamily="34" charset="0"/>
                <a:cs typeface="Arial" panose="020B0604020202020204" pitchFamily="34" charset="0"/>
              </a:rPr>
              <a:t>True progress requires translational science and randomized clinical trials</a:t>
            </a: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571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C52C-F4C0-F71A-3D7B-94668001EC39}"/>
              </a:ext>
            </a:extLst>
          </p:cNvPr>
          <p:cNvSpPr>
            <a:spLocks noGrp="1"/>
          </p:cNvSpPr>
          <p:nvPr>
            <p:ph type="title"/>
          </p:nvPr>
        </p:nvSpPr>
        <p:spPr/>
        <p:txBody>
          <a:bodyPr>
            <a:noAutofit/>
          </a:bodyPr>
          <a:lstStyle/>
          <a:p>
            <a:r>
              <a:rPr lang="en-US" sz="3600"/>
              <a:t>What are the key things you need to know about a patient’s lung cancer to develop a treatment plan?</a:t>
            </a:r>
          </a:p>
        </p:txBody>
      </p:sp>
      <p:sp>
        <p:nvSpPr>
          <p:cNvPr id="3" name="Content Placeholder 2">
            <a:extLst>
              <a:ext uri="{FF2B5EF4-FFF2-40B4-BE49-F238E27FC236}">
                <a16:creationId xmlns:a16="http://schemas.microsoft.com/office/drawing/2014/main" id="{33A67A6E-C16D-8783-6F3C-AF5ED313F4FC}"/>
              </a:ext>
            </a:extLst>
          </p:cNvPr>
          <p:cNvSpPr>
            <a:spLocks noGrp="1"/>
          </p:cNvSpPr>
          <p:nvPr>
            <p:ph idx="1"/>
          </p:nvPr>
        </p:nvSpPr>
        <p:spPr>
          <a:xfrm>
            <a:off x="471947" y="1314449"/>
            <a:ext cx="11394276" cy="4844917"/>
          </a:xfrm>
        </p:spPr>
        <p:txBody>
          <a:bodyPr/>
          <a:lstStyle/>
          <a:p>
            <a:r>
              <a:rPr lang="en-US" sz="3600" dirty="0"/>
              <a:t>Stage (Sites of disease)</a:t>
            </a:r>
          </a:p>
          <a:p>
            <a:r>
              <a:rPr lang="en-US" sz="3600" dirty="0"/>
              <a:t>Tumor histology</a:t>
            </a:r>
          </a:p>
          <a:p>
            <a:r>
              <a:rPr lang="en-US" sz="3600" dirty="0"/>
              <a:t>Biomarkers (Somatic genomic alterations/PD-L1 status)</a:t>
            </a:r>
          </a:p>
        </p:txBody>
      </p:sp>
    </p:spTree>
    <p:extLst>
      <p:ext uri="{BB962C8B-B14F-4D97-AF65-F5344CB8AC3E}">
        <p14:creationId xmlns:p14="http://schemas.microsoft.com/office/powerpoint/2010/main" val="3554179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48035"/>
            <a:ext cx="10515600" cy="1325563"/>
          </a:xfrm>
        </p:spPr>
        <p:txBody>
          <a:bodyPr/>
          <a:lstStyle/>
          <a:p>
            <a:r>
              <a:rPr lang="en-US" dirty="0"/>
              <a:t>Acknowledgements</a:t>
            </a:r>
          </a:p>
        </p:txBody>
      </p:sp>
      <p:sp>
        <p:nvSpPr>
          <p:cNvPr id="4" name="Content Placeholder 3"/>
          <p:cNvSpPr>
            <a:spLocks noGrp="1"/>
          </p:cNvSpPr>
          <p:nvPr>
            <p:ph sz="half" idx="1"/>
          </p:nvPr>
        </p:nvSpPr>
        <p:spPr>
          <a:xfrm>
            <a:off x="646386" y="1219200"/>
            <a:ext cx="4038600" cy="5029200"/>
          </a:xfrm>
        </p:spPr>
        <p:txBody>
          <a:bodyPr>
            <a:normAutofit/>
          </a:bodyPr>
          <a:lstStyle/>
          <a:p>
            <a:pPr>
              <a:buNone/>
            </a:pPr>
            <a:r>
              <a:rPr lang="en-US" sz="1800" u="sng" dirty="0"/>
              <a:t>Thoracic Oncology Service</a:t>
            </a:r>
          </a:p>
          <a:p>
            <a:pPr>
              <a:buNone/>
            </a:pPr>
            <a:r>
              <a:rPr lang="en-US" sz="1800" dirty="0"/>
              <a:t>Mark Kris</a:t>
            </a:r>
          </a:p>
          <a:p>
            <a:pPr>
              <a:buNone/>
            </a:pPr>
            <a:r>
              <a:rPr lang="en-US" sz="1800" dirty="0"/>
              <a:t>Charlie Rudin</a:t>
            </a:r>
          </a:p>
          <a:p>
            <a:pPr>
              <a:buNone/>
            </a:pPr>
            <a:r>
              <a:rPr lang="en-US" sz="1800" dirty="0"/>
              <a:t>Paul Paik</a:t>
            </a:r>
          </a:p>
          <a:p>
            <a:pPr>
              <a:buNone/>
            </a:pPr>
            <a:r>
              <a:rPr lang="en-US" sz="1800" dirty="0"/>
              <a:t>Jamie Chaft</a:t>
            </a:r>
          </a:p>
          <a:p>
            <a:pPr>
              <a:buNone/>
            </a:pPr>
            <a:r>
              <a:rPr lang="en-US" dirty="0"/>
              <a:t>Noura Choudhury</a:t>
            </a:r>
            <a:endParaRPr lang="en-US" sz="1800" dirty="0"/>
          </a:p>
          <a:p>
            <a:pPr>
              <a:buNone/>
            </a:pPr>
            <a:r>
              <a:rPr lang="en-US" sz="1800" dirty="0"/>
              <a:t>Marjorie Zauderer</a:t>
            </a:r>
          </a:p>
          <a:p>
            <a:pPr>
              <a:buNone/>
            </a:pPr>
            <a:r>
              <a:rPr lang="en-US" sz="1800" dirty="0"/>
              <a:t>Helena Yu</a:t>
            </a:r>
          </a:p>
          <a:p>
            <a:pPr>
              <a:buNone/>
            </a:pPr>
            <a:r>
              <a:rPr lang="en-US" sz="1800" dirty="0"/>
              <a:t>Alex Drilon</a:t>
            </a:r>
          </a:p>
          <a:p>
            <a:pPr>
              <a:buNone/>
            </a:pPr>
            <a:r>
              <a:rPr lang="en-US" sz="1800" dirty="0"/>
              <a:t>Kathryn C. Arbour</a:t>
            </a:r>
          </a:p>
          <a:p>
            <a:pPr>
              <a:buNone/>
            </a:pPr>
            <a:r>
              <a:rPr lang="en-US" sz="1800" dirty="0"/>
              <a:t>Robert Daly</a:t>
            </a:r>
          </a:p>
          <a:p>
            <a:pPr>
              <a:buNone/>
            </a:pPr>
            <a:r>
              <a:rPr lang="en-US" sz="1800" dirty="0"/>
              <a:t>Adam Schoenfeld</a:t>
            </a:r>
          </a:p>
          <a:p>
            <a:r>
              <a:rPr lang="en-US" sz="1800" dirty="0"/>
              <a:t>Mark </a:t>
            </a:r>
            <a:r>
              <a:rPr lang="en-US" sz="1800" dirty="0" err="1"/>
              <a:t>Awad</a:t>
            </a:r>
            <a:endParaRPr lang="en-US" sz="1800" dirty="0"/>
          </a:p>
          <a:p>
            <a:pPr>
              <a:buNone/>
            </a:pPr>
            <a:endParaRPr lang="en-US" sz="1800" dirty="0"/>
          </a:p>
        </p:txBody>
      </p:sp>
      <p:sp>
        <p:nvSpPr>
          <p:cNvPr id="5" name="Content Placeholder 4"/>
          <p:cNvSpPr>
            <a:spLocks noGrp="1"/>
          </p:cNvSpPr>
          <p:nvPr>
            <p:ph sz="half" idx="2"/>
          </p:nvPr>
        </p:nvSpPr>
        <p:spPr>
          <a:xfrm>
            <a:off x="4384128" y="1266070"/>
            <a:ext cx="4038600" cy="5029200"/>
          </a:xfrm>
        </p:spPr>
        <p:txBody>
          <a:bodyPr>
            <a:normAutofit/>
          </a:bodyPr>
          <a:lstStyle/>
          <a:p>
            <a:pPr>
              <a:buNone/>
            </a:pPr>
            <a:r>
              <a:rPr lang="en-US" sz="1800" u="sng" dirty="0"/>
              <a:t>Pathology</a:t>
            </a:r>
          </a:p>
          <a:p>
            <a:pPr>
              <a:buNone/>
            </a:pPr>
            <a:r>
              <a:rPr lang="en-US" sz="1800" dirty="0"/>
              <a:t>Marc Ladanyi</a:t>
            </a:r>
          </a:p>
          <a:p>
            <a:pPr>
              <a:buNone/>
            </a:pPr>
            <a:r>
              <a:rPr lang="en-US" sz="1800" dirty="0"/>
              <a:t>Maria Arcila</a:t>
            </a:r>
          </a:p>
          <a:p>
            <a:pPr>
              <a:buNone/>
            </a:pPr>
            <a:r>
              <a:rPr lang="en-US" sz="1800" dirty="0"/>
              <a:t>William Travis</a:t>
            </a:r>
          </a:p>
          <a:p>
            <a:pPr>
              <a:buNone/>
            </a:pPr>
            <a:r>
              <a:rPr lang="en-US" sz="1800" dirty="0"/>
              <a:t>Natasha </a:t>
            </a:r>
            <a:r>
              <a:rPr lang="en-US" sz="1800" dirty="0" err="1"/>
              <a:t>Rehktman</a:t>
            </a:r>
            <a:endParaRPr lang="en-US" sz="1800" dirty="0"/>
          </a:p>
          <a:p>
            <a:pPr>
              <a:buNone/>
            </a:pPr>
            <a:r>
              <a:rPr lang="en-US" sz="1800" dirty="0"/>
              <a:t>Andre Moreira</a:t>
            </a:r>
          </a:p>
          <a:p>
            <a:pPr>
              <a:buNone/>
            </a:pPr>
            <a:endParaRPr lang="en-US" sz="1800" dirty="0"/>
          </a:p>
          <a:p>
            <a:pPr>
              <a:buNone/>
            </a:pPr>
            <a:r>
              <a:rPr lang="en-US" sz="1800" u="sng" dirty="0"/>
              <a:t>Sloan Kettering Institute</a:t>
            </a:r>
          </a:p>
          <a:p>
            <a:pPr>
              <a:buNone/>
            </a:pPr>
            <a:r>
              <a:rPr lang="en-US" sz="1800" dirty="0"/>
              <a:t>Neal Rosen</a:t>
            </a:r>
          </a:p>
          <a:p>
            <a:pPr>
              <a:buNone/>
            </a:pPr>
            <a:r>
              <a:rPr lang="en-US" sz="1800" dirty="0"/>
              <a:t>Piro Lito</a:t>
            </a:r>
          </a:p>
          <a:p>
            <a:pPr>
              <a:buNone/>
            </a:pPr>
            <a:r>
              <a:rPr lang="en-US" sz="1800" dirty="0"/>
              <a:t>Scott Lowe</a:t>
            </a:r>
          </a:p>
        </p:txBody>
      </p:sp>
      <p:sp>
        <p:nvSpPr>
          <p:cNvPr id="6" name="Content Placeholder 4">
            <a:extLst>
              <a:ext uri="{FF2B5EF4-FFF2-40B4-BE49-F238E27FC236}">
                <a16:creationId xmlns:a16="http://schemas.microsoft.com/office/drawing/2014/main" id="{9F0BD2C5-6789-4527-8295-4B4A430F7830}"/>
              </a:ext>
            </a:extLst>
          </p:cNvPr>
          <p:cNvSpPr txBox="1">
            <a:spLocks/>
          </p:cNvSpPr>
          <p:nvPr/>
        </p:nvSpPr>
        <p:spPr>
          <a:xfrm>
            <a:off x="8121870" y="1296399"/>
            <a:ext cx="4038600" cy="5029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u="sng" dirty="0"/>
              <a:t>Dana Farber Cancer Institute</a:t>
            </a:r>
          </a:p>
          <a:p>
            <a:pPr>
              <a:buFont typeface="Arial" panose="020B0604020202020204" pitchFamily="34" charset="0"/>
              <a:buNone/>
            </a:pPr>
            <a:r>
              <a:rPr lang="en-US" sz="1800" dirty="0" err="1"/>
              <a:t>Päsi</a:t>
            </a:r>
            <a:r>
              <a:rPr lang="en-US" sz="1800" dirty="0"/>
              <a:t> Janne</a:t>
            </a:r>
          </a:p>
          <a:p>
            <a:pPr>
              <a:buFont typeface="Arial" panose="020B0604020202020204" pitchFamily="34" charset="0"/>
              <a:buNone/>
            </a:pPr>
            <a:r>
              <a:rPr lang="en-US" sz="1800" dirty="0"/>
              <a:t>Cloud </a:t>
            </a:r>
            <a:r>
              <a:rPr lang="en-US" sz="1800" dirty="0" err="1"/>
              <a:t>Paweletz</a:t>
            </a:r>
            <a:r>
              <a:rPr lang="en-US" sz="1800" dirty="0"/>
              <a:t> </a:t>
            </a:r>
          </a:p>
          <a:p>
            <a:pPr>
              <a:buFont typeface="Arial" panose="020B0604020202020204" pitchFamily="34" charset="0"/>
              <a:buNone/>
            </a:pPr>
            <a:endParaRPr lang="en-US" sz="1800" u="sng" dirty="0"/>
          </a:p>
          <a:p>
            <a:pPr>
              <a:buFont typeface="Arial" panose="020B0604020202020204" pitchFamily="34" charset="0"/>
              <a:buNone/>
            </a:pPr>
            <a:r>
              <a:rPr lang="en-US" sz="1800" u="sng" dirty="0"/>
              <a:t>Funding Sources</a:t>
            </a:r>
          </a:p>
          <a:p>
            <a:pPr>
              <a:buFont typeface="Arial" panose="020B0604020202020204" pitchFamily="34" charset="0"/>
              <a:buNone/>
            </a:pPr>
            <a:r>
              <a:rPr lang="en-US" sz="1800" dirty="0"/>
              <a:t>Stand Up 2 Cancer</a:t>
            </a:r>
          </a:p>
          <a:p>
            <a:pPr>
              <a:buFont typeface="Arial" panose="020B0604020202020204" pitchFamily="34" charset="0"/>
              <a:buNone/>
            </a:pPr>
            <a:r>
              <a:rPr lang="en-US" sz="1800" dirty="0"/>
              <a:t>National Cancer Institute</a:t>
            </a:r>
          </a:p>
          <a:p>
            <a:pPr>
              <a:buFont typeface="Arial" panose="020B0604020202020204" pitchFamily="34" charset="0"/>
              <a:buNone/>
            </a:pPr>
            <a:r>
              <a:rPr lang="en-US" sz="1800" dirty="0"/>
              <a:t>Mark Foundation</a:t>
            </a:r>
          </a:p>
          <a:p>
            <a:pPr>
              <a:buFont typeface="Arial" panose="020B0604020202020204" pitchFamily="34" charset="0"/>
              <a:buNone/>
            </a:pPr>
            <a:r>
              <a:rPr lang="en-US" sz="1800" dirty="0"/>
              <a:t>Ning Zhao and Ge Li Initiative for Lung Cancer Research</a:t>
            </a:r>
          </a:p>
          <a:p>
            <a:pPr>
              <a:buFont typeface="Arial" panose="020B0604020202020204" pitchFamily="34" charset="0"/>
              <a:buNone/>
            </a:pPr>
            <a:r>
              <a:rPr lang="en-US" sz="1800" dirty="0" err="1"/>
              <a:t>Dallepezze</a:t>
            </a:r>
            <a:r>
              <a:rPr lang="en-US" sz="1800" dirty="0"/>
              <a:t> Family Foundation</a:t>
            </a:r>
          </a:p>
          <a:p>
            <a:pPr>
              <a:buFont typeface="Arial" panose="020B0604020202020204" pitchFamily="34" charset="0"/>
              <a:buNone/>
            </a:pPr>
            <a:r>
              <a:rPr lang="en-US" sz="1800" dirty="0" err="1"/>
              <a:t>Mirati</a:t>
            </a:r>
            <a:endParaRPr lang="en-US" sz="1800" dirty="0"/>
          </a:p>
          <a:p>
            <a:pPr>
              <a:buFont typeface="Arial" panose="020B0604020202020204" pitchFamily="34" charset="0"/>
              <a:buNone/>
            </a:pPr>
            <a:r>
              <a:rPr lang="en-US" sz="1800" dirty="0"/>
              <a:t>Takeda</a:t>
            </a:r>
          </a:p>
          <a:p>
            <a:pPr>
              <a:buFont typeface="Arial" panose="020B0604020202020204" pitchFamily="34" charset="0"/>
              <a:buNone/>
            </a:pPr>
            <a:r>
              <a:rPr lang="en-US" sz="1800" dirty="0"/>
              <a:t>AACR </a:t>
            </a:r>
          </a:p>
          <a:p>
            <a:pPr>
              <a:buFont typeface="Arial" panose="020B0604020202020204" pitchFamily="34" charset="0"/>
              <a:buNone/>
            </a:pPr>
            <a:endParaRPr lang="en-US" sz="1800" dirty="0"/>
          </a:p>
        </p:txBody>
      </p:sp>
    </p:spTree>
    <p:extLst>
      <p:ext uri="{BB962C8B-B14F-4D97-AF65-F5344CB8AC3E}">
        <p14:creationId xmlns:p14="http://schemas.microsoft.com/office/powerpoint/2010/main" val="26532669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K External Template">
  <a:themeElements>
    <a:clrScheme name="MSK Direct">
      <a:dk1>
        <a:srgbClr val="002569"/>
      </a:dk1>
      <a:lt1>
        <a:srgbClr val="FFFFFF"/>
      </a:lt1>
      <a:dk2>
        <a:srgbClr val="272524"/>
      </a:dk2>
      <a:lt2>
        <a:srgbClr val="FBF9F7"/>
      </a:lt2>
      <a:accent1>
        <a:srgbClr val="0073E0"/>
      </a:accent1>
      <a:accent2>
        <a:srgbClr val="70BCFF"/>
      </a:accent2>
      <a:accent3>
        <a:srgbClr val="C3DEFF"/>
      </a:accent3>
      <a:accent4>
        <a:srgbClr val="037D98"/>
      </a:accent4>
      <a:accent5>
        <a:srgbClr val="78E2DA"/>
      </a:accent5>
      <a:accent6>
        <a:srgbClr val="B1FFF9"/>
      </a:accent6>
      <a:hlink>
        <a:srgbClr val="3259E7"/>
      </a:hlink>
      <a:folHlink>
        <a:srgbClr val="863E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rgbClr val="272524"/>
            </a:solidFill>
          </a:defRPr>
        </a:defPPr>
      </a:lstStyle>
    </a:txDef>
  </a:objectDefaults>
  <a:extraClrSchemeLst/>
  <a:custClrLst>
    <a:custClr name="Dark Warm Gray">
      <a:srgbClr val="272524"/>
    </a:custClr>
    <a:custClr name="Blue">
      <a:srgbClr val="0073E0"/>
    </a:custClr>
    <a:custClr name="Dark Teal">
      <a:srgbClr val="037D98"/>
    </a:custClr>
    <a:custClr name="Dark Green">
      <a:srgbClr val="308229"/>
    </a:custClr>
    <a:custClr name="Dark Orange">
      <a:srgbClr val="E65722"/>
    </a:custClr>
    <a:custClr name="Dark Gold">
      <a:srgbClr val="C28110"/>
    </a:custClr>
    <a:custClr name="Dark Pink">
      <a:srgbClr val="D71D77"/>
    </a:custClr>
    <a:custClr name="Dark Purple">
      <a:srgbClr val="863ECC"/>
    </a:custClr>
    <a:custClr name="White01">
      <a:srgbClr val="FFFFFF"/>
    </a:custClr>
    <a:custClr name="Utility Red">
      <a:srgbClr val="E40D00"/>
    </a:custClr>
    <a:custClr name="Medium Warm Gray">
      <a:srgbClr val="B5B2AD"/>
    </a:custClr>
    <a:custClr name="Medium Blue">
      <a:srgbClr val="70BCFF"/>
    </a:custClr>
    <a:custClr name="Teal">
      <a:srgbClr val="78E2DA"/>
    </a:custClr>
    <a:custClr name="Green">
      <a:srgbClr val="5DCC6F"/>
    </a:custClr>
    <a:custClr name="Orange">
      <a:srgbClr val="FF8834"/>
    </a:custClr>
    <a:custClr name="Gold">
      <a:srgbClr val="FFBE02"/>
    </a:custClr>
    <a:custClr name="Pink">
      <a:srgbClr val="FF85BF"/>
    </a:custClr>
    <a:custClr name="Purple">
      <a:srgbClr val="BD8AEF"/>
    </a:custClr>
    <a:custClr name="White02">
      <a:srgbClr val="FFFFFF"/>
    </a:custClr>
    <a:custClr name="Utility Light Red">
      <a:srgbClr val="FFEDE8"/>
    </a:custClr>
    <a:custClr name="White03">
      <a:srgbClr val="FFFFFF"/>
    </a:custClr>
    <a:custClr name="Light Blue">
      <a:srgbClr val="C3DEFF"/>
    </a:custClr>
    <a:custClr name="Light Teal">
      <a:srgbClr val="B1FFF9"/>
    </a:custClr>
    <a:custClr name="Light Green">
      <a:srgbClr val="C7FCC6"/>
    </a:custClr>
    <a:custClr name="Light Orange">
      <a:srgbClr val="FCD2B4"/>
    </a:custClr>
    <a:custClr name="Light Gold">
      <a:srgbClr val="FFEDBA"/>
    </a:custClr>
    <a:custClr name="Light Pink">
      <a:srgbClr val="FFBBEC"/>
    </a:custClr>
    <a:custClr name="Light Purple">
      <a:srgbClr val="F4BDFF"/>
    </a:custClr>
    <a:custClr name="White04">
      <a:srgbClr val="FFFFFF"/>
    </a:custClr>
    <a:custClr name="Utility Dark Green">
      <a:srgbClr val="008937"/>
    </a:custClr>
    <a:custClr name="Pale Warm Gray">
      <a:srgbClr val="FBF9F7"/>
    </a:custClr>
    <a:custClr name="Pale Blue">
      <a:srgbClr val="F0F7FF"/>
    </a:custClr>
    <a:custClr name="Pale Teal">
      <a:srgbClr val="EBFCFA"/>
    </a:custClr>
    <a:custClr name="White05">
      <a:srgbClr val="FFFFFF"/>
    </a:custClr>
    <a:custClr name="White06">
      <a:srgbClr val="FFFFFF"/>
    </a:custClr>
    <a:custClr name="White07">
      <a:srgbClr val="FFFFFF"/>
    </a:custClr>
    <a:custClr name="White08">
      <a:srgbClr val="FFFFFF"/>
    </a:custClr>
    <a:custClr name="White09">
      <a:srgbClr val="FFFFFF"/>
    </a:custClr>
    <a:custClr name="White10">
      <a:srgbClr val="FFFFFF"/>
    </a:custClr>
    <a:custClr name="Utility Light Green">
      <a:srgbClr val="E4FFE3"/>
    </a:custClr>
  </a:custClrLst>
  <a:extLst>
    <a:ext uri="{05A4C25C-085E-4340-85A3-A5531E510DB2}">
      <thm15:themeFamily xmlns:thm15="http://schemas.microsoft.com/office/thememl/2012/main" name="MSK_External_Template.potx  -  Read-Only" id="{E750D9A5-38D4-4432-92D9-64F0053421AF}" vid="{5EA73CDE-3D11-48AA-AFB9-AEFAC46D3637}"/>
    </a:ext>
  </a:extLst>
</a:theme>
</file>

<file path=ppt/theme/theme2.xml><?xml version="1.0" encoding="utf-8"?>
<a:theme xmlns:a="http://schemas.openxmlformats.org/drawingml/2006/main" name="NCCNac23">
  <a:themeElements>
    <a:clrScheme name="Custom 3">
      <a:dk1>
        <a:sysClr val="windowText" lastClr="000000"/>
      </a:dk1>
      <a:lt1>
        <a:sysClr val="window" lastClr="FFFFFF"/>
      </a:lt1>
      <a:dk2>
        <a:srgbClr val="44546A"/>
      </a:dk2>
      <a:lt2>
        <a:srgbClr val="E7E6E6"/>
      </a:lt2>
      <a:accent1>
        <a:srgbClr val="0C233F"/>
      </a:accent1>
      <a:accent2>
        <a:srgbClr val="ED7D31"/>
      </a:accent2>
      <a:accent3>
        <a:srgbClr val="A5A5A5"/>
      </a:accent3>
      <a:accent4>
        <a:srgbClr val="FFC000"/>
      </a:accent4>
      <a:accent5>
        <a:srgbClr val="002060"/>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65bd33f-4642-4d95-937d-1ab46361a75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B0306E0E11EAA4DB461FC8B09FCE607" ma:contentTypeVersion="14" ma:contentTypeDescription="Create a new document." ma:contentTypeScope="" ma:versionID="cae52352aa0e1e18e50330fd0c217dc4">
  <xsd:schema xmlns:xsd="http://www.w3.org/2001/XMLSchema" xmlns:xs="http://www.w3.org/2001/XMLSchema" xmlns:p="http://schemas.microsoft.com/office/2006/metadata/properties" xmlns:ns3="f65bd33f-4642-4d95-937d-1ab46361a753" xmlns:ns4="f5de9215-86bc-4059-b445-233b46b31a63" targetNamespace="http://schemas.microsoft.com/office/2006/metadata/properties" ma:root="true" ma:fieldsID="c185ec7dc8f4805e2a9d97fdd8c14ee5" ns3:_="" ns4:_="">
    <xsd:import namespace="f65bd33f-4642-4d95-937d-1ab46361a753"/>
    <xsd:import namespace="f5de9215-86bc-4059-b445-233b46b31a6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bd33f-4642-4d95-937d-1ab46361a7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de9215-86bc-4059-b445-233b46b31a6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9AB94B-EA2E-4E85-AE63-5A8FC1F1C7DD}">
  <ds:schemaRefs>
    <ds:schemaRef ds:uri="http://schemas.microsoft.com/sharepoint/v3/contenttype/forms"/>
  </ds:schemaRefs>
</ds:datastoreItem>
</file>

<file path=customXml/itemProps2.xml><?xml version="1.0" encoding="utf-8"?>
<ds:datastoreItem xmlns:ds="http://schemas.openxmlformats.org/officeDocument/2006/customXml" ds:itemID="{B190DC5E-0D76-405F-A269-13EDAFF88015}">
  <ds:schemaRefs>
    <ds:schemaRef ds:uri="http://purl.org/dc/elements/1.1/"/>
    <ds:schemaRef ds:uri="http://www.w3.org/XML/1998/namespace"/>
    <ds:schemaRef ds:uri="http://purl.org/dc/terms/"/>
    <ds:schemaRef ds:uri="f5de9215-86bc-4059-b445-233b46b31a63"/>
    <ds:schemaRef ds:uri="f65bd33f-4642-4d95-937d-1ab46361a753"/>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0F9D530-68E0-4BC1-9D44-A0B12CBDD7B0}">
  <ds:schemaRefs>
    <ds:schemaRef ds:uri="f5de9215-86bc-4059-b445-233b46b31a63"/>
    <ds:schemaRef ds:uri="f65bd33f-4642-4d95-937d-1ab46361a7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3846</TotalTime>
  <Words>2850</Words>
  <Application>Microsoft Office PowerPoint</Application>
  <PresentationFormat>Widescreen</PresentationFormat>
  <Paragraphs>581</Paragraphs>
  <Slides>90</Slides>
  <Notes>21</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6" baseType="lpstr">
      <vt:lpstr>ＭＳ Ｐゴシック</vt:lpstr>
      <vt:lpstr>Aharoni</vt:lpstr>
      <vt:lpstr>Arial</vt:lpstr>
      <vt:lpstr>Arial Narrow</vt:lpstr>
      <vt:lpstr>Bierstadt</vt:lpstr>
      <vt:lpstr>Calibri</vt:lpstr>
      <vt:lpstr>Corbel</vt:lpstr>
      <vt:lpstr>Roboto-Regular</vt:lpstr>
      <vt:lpstr>Stencil</vt:lpstr>
      <vt:lpstr>System Font Regular</vt:lpstr>
      <vt:lpstr>Tahoma</vt:lpstr>
      <vt:lpstr>Times</vt:lpstr>
      <vt:lpstr>Trebuchet MS</vt:lpstr>
      <vt:lpstr>MSK External Template</vt:lpstr>
      <vt:lpstr>NCCNac23</vt:lpstr>
      <vt:lpstr>think-cell Slide</vt:lpstr>
      <vt:lpstr>Lung Cancer…some basics</vt:lpstr>
      <vt:lpstr>Disclosures</vt:lpstr>
      <vt:lpstr>Things I am not going to focus on, but are important</vt:lpstr>
      <vt:lpstr>What do I hope you learn today?</vt:lpstr>
      <vt:lpstr>2025 Cancer Incidence and Deaths</vt:lpstr>
      <vt:lpstr>PowerPoint Presentation</vt:lpstr>
      <vt:lpstr>PowerPoint Presentation</vt:lpstr>
      <vt:lpstr>What are the key things you need to know about a patient’s lung cancer to develop a treatment plan?</vt:lpstr>
      <vt:lpstr>What are the key things you need to know about a patient’s lung cancer to develop a treatment plan?</vt:lpstr>
      <vt:lpstr>General Overview of NSCLC Staging</vt:lpstr>
      <vt:lpstr>Outcomes by pathologic stage for NSCLC (v8)</vt:lpstr>
      <vt:lpstr>General Overview of Treatment by Stage</vt:lpstr>
      <vt:lpstr>What are the subtypes of lung cancer?</vt:lpstr>
      <vt:lpstr>PowerPoint Presentation</vt:lpstr>
      <vt:lpstr>PowerPoint Presentation</vt:lpstr>
      <vt:lpstr>PowerPoint Presentation</vt:lpstr>
      <vt:lpstr>PowerPoint Presentation</vt:lpstr>
      <vt:lpstr>NSCLC in 2025</vt:lpstr>
      <vt:lpstr>A brief history lesson…</vt:lpstr>
      <vt:lpstr>Endpoints used in cancer clinical trials</vt:lpstr>
      <vt:lpstr>Endpoints used in cancer clinical trials</vt:lpstr>
      <vt:lpstr>Endpoints used in cancer clinical trials</vt:lpstr>
      <vt:lpstr>Endpoints used in cancer clinical trials</vt:lpstr>
      <vt:lpstr>Endpoints used in cancer clinical trials</vt:lpstr>
      <vt:lpstr>Endpoints used in cancer clinical trials</vt:lpstr>
      <vt:lpstr>The state of the art initial therapy in 2006…</vt:lpstr>
      <vt:lpstr>PowerPoint Presentation</vt:lpstr>
      <vt:lpstr>PowerPoint Presentation</vt:lpstr>
      <vt:lpstr>Randomized Trial of Erlotinib  in non-small cell lung cancer</vt:lpstr>
      <vt:lpstr>Randomized Trial of Erlotinib  in non-small cell lung cancer</vt:lpstr>
      <vt:lpstr>PowerPoint Presentation</vt:lpstr>
      <vt:lpstr>Clinical Factors Associated With Response to EGFR TKI</vt:lpstr>
      <vt:lpstr>PowerPoint Presentation</vt:lpstr>
      <vt:lpstr>PowerPoint Presentation</vt:lpstr>
      <vt:lpstr>EGFR mutations in Non-small cell lung cancer </vt:lpstr>
      <vt:lpstr>EGFR TKI vs Carboplatin - Paclitaxel in Never- or Light Ex-Smokers</vt:lpstr>
      <vt:lpstr>EGFR TKI vs Chemotherapy (Carboplatin-Paclitaxel)</vt:lpstr>
      <vt:lpstr>PowerPoint Presentation</vt:lpstr>
      <vt:lpstr>PowerPoint Presentation</vt:lpstr>
      <vt:lpstr>What causes resistance to EGFR TKI?</vt:lpstr>
      <vt:lpstr>Mechanisms of Acquired Resistance to EGFR Tyrosine Kinase Inhibitors</vt:lpstr>
      <vt:lpstr>Spectrum of Activity of EGFR TKIs</vt:lpstr>
      <vt:lpstr>Spectrum of Activity of EGFR TKIs</vt:lpstr>
      <vt:lpstr>Spectrum of Activity of EGFR TKIs</vt:lpstr>
      <vt:lpstr>Spectrum of Activity of EGFR TKIs</vt:lpstr>
      <vt:lpstr>Osimertinib vs Gefitinib or Erlotinib  Randomized Trial</vt:lpstr>
      <vt:lpstr>Osimertinib vs Gefitinib or Erlotinib as first-line treatment for NSCLC - Progression-Free Survival</vt:lpstr>
      <vt:lpstr>Osimertinib vs Gefitinib or Erlotinib as first-line treatment for NSCLC - Overall Survival</vt:lpstr>
      <vt:lpstr>Osimertinib vs Gefitinib or Erlotinib as first-line treatment for NSCLC - Overall Survival</vt:lpstr>
      <vt:lpstr>The triumph of precision medicine in solid tumors…</vt:lpstr>
      <vt:lpstr>The triumph of precision medicine in solid tumors…</vt:lpstr>
      <vt:lpstr>The triumph of precision medicine in solid tumors…</vt:lpstr>
      <vt:lpstr>The triumph of precision medicine in solid tumors…</vt:lpstr>
      <vt:lpstr>Mechanisms of acquired resistance to 3rd generation EGFR TKI are much more complicated! </vt:lpstr>
      <vt:lpstr>Lung cancer molecular subtypes with FDA-approved agents</vt:lpstr>
      <vt:lpstr>Targeted therapy can lead to long-term responses lorlatinib in ALK positive lung cancer</vt:lpstr>
      <vt:lpstr>So, today, when we meet a new patient with non-small cell lung cancer…</vt:lpstr>
      <vt:lpstr>The Current Approach to First-Line Treatment of Patients with Advanced NSCLC</vt:lpstr>
      <vt:lpstr>Basics of Immunotherapy</vt:lpstr>
      <vt:lpstr>Cast of Characters</vt:lpstr>
      <vt:lpstr>Generic Trial Design to Evaluate  2nd line Checkpoint Inhibitors</vt:lpstr>
      <vt:lpstr>PowerPoint Presentation</vt:lpstr>
      <vt:lpstr>PowerPoint Presentation</vt:lpstr>
      <vt:lpstr>Single-agent anti-PD-1/PD-L1 is better than a lousy chemotherapy</vt:lpstr>
      <vt:lpstr>But, it doesn’t always work</vt:lpstr>
      <vt:lpstr>Even when it improves outcomes, can we do better?</vt:lpstr>
      <vt:lpstr>OS by PD-L1 Expression</vt:lpstr>
      <vt:lpstr>Summary of Immunotherapy after Initial Therapy</vt:lpstr>
      <vt:lpstr>Sometimes, we aren’t so creative</vt:lpstr>
      <vt:lpstr>Randomized Trial of Chemotherapy +/- Pembrolizumab in  “non-squamous” NSCLC (Keynote 189)</vt:lpstr>
      <vt:lpstr>Randomized Trial of Chemotherapy +/- Pembrolizumab in “non-squamous” NSCLC - OS</vt:lpstr>
      <vt:lpstr>PowerPoint Presentation</vt:lpstr>
      <vt:lpstr>Pembrolizumab vs Chemotherapy  in Patients whose tumors are PD-L1 ≥ 50%</vt:lpstr>
      <vt:lpstr>Pembrolizumab vs Chemotherapy  in Patients whose tumors are PD-L1 ≥ 50% Overall Survival</vt:lpstr>
      <vt:lpstr>Pembrolizumab is Associated with Fewer Adverse Events than Chemotherapy</vt:lpstr>
      <vt:lpstr>There are Immune-Related Adverse Events</vt:lpstr>
      <vt:lpstr>Open question…</vt:lpstr>
      <vt:lpstr>What about some of the more challenging targets?</vt:lpstr>
      <vt:lpstr>How do we target KRAS mutant cancers? </vt:lpstr>
      <vt:lpstr>Mutations in RAS lack GTPase activity, leaving mutant KRAS constitutively active</vt:lpstr>
      <vt:lpstr>PowerPoint Presentation</vt:lpstr>
      <vt:lpstr>Mutations in RAS lack GTPase activity, leaving mutant KRAS constitutively active</vt:lpstr>
      <vt:lpstr>It turns out that mutant KRAS does have low level GTPase activity</vt:lpstr>
      <vt:lpstr>KRAS G12C inhibitors bind inactive, GDP-bound RAS G12C and trap it in an inactive state</vt:lpstr>
      <vt:lpstr>PowerPoint Presentation</vt:lpstr>
      <vt:lpstr>PowerPoint Presentation</vt:lpstr>
      <vt:lpstr>Randomized Trials targeting KRAS G12C</vt:lpstr>
      <vt:lpstr>PowerPoint Presentation</vt:lpstr>
      <vt:lpstr>Conclusions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Ascher, Stacey/Marketing &amp; Communications</dc:creator>
  <cp:lastModifiedBy>Riely, Gregory</cp:lastModifiedBy>
  <cp:revision>4</cp:revision>
  <dcterms:created xsi:type="dcterms:W3CDTF">2023-01-23T21:03:44Z</dcterms:created>
  <dcterms:modified xsi:type="dcterms:W3CDTF">2025-03-24T15:06:59Z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f1469a-2c2a-4aee-b92b-090d4c5468ff_Enabled">
    <vt:lpwstr>true</vt:lpwstr>
  </property>
  <property fmtid="{D5CDD505-2E9C-101B-9397-08002B2CF9AE}" pid="3" name="MSIP_Label_38f1469a-2c2a-4aee-b92b-090d4c5468ff_SetDate">
    <vt:lpwstr>2022-09-12T14:31:55Z</vt:lpwstr>
  </property>
  <property fmtid="{D5CDD505-2E9C-101B-9397-08002B2CF9AE}" pid="4" name="MSIP_Label_38f1469a-2c2a-4aee-b92b-090d4c5468ff_Method">
    <vt:lpwstr>Standard</vt:lpwstr>
  </property>
  <property fmtid="{D5CDD505-2E9C-101B-9397-08002B2CF9AE}" pid="5" name="MSIP_Label_38f1469a-2c2a-4aee-b92b-090d4c5468ff_Name">
    <vt:lpwstr>Confidential - Unmarked</vt:lpwstr>
  </property>
  <property fmtid="{D5CDD505-2E9C-101B-9397-08002B2CF9AE}" pid="6" name="MSIP_Label_38f1469a-2c2a-4aee-b92b-090d4c5468ff_SiteId">
    <vt:lpwstr>2a6e6092-73e4-4752-b1a5-477a17f5056d</vt:lpwstr>
  </property>
  <property fmtid="{D5CDD505-2E9C-101B-9397-08002B2CF9AE}" pid="7" name="MSIP_Label_38f1469a-2c2a-4aee-b92b-090d4c5468ff_ActionId">
    <vt:lpwstr>ff4a914d-e107-4b05-a8ac-d2f30666a229</vt:lpwstr>
  </property>
  <property fmtid="{D5CDD505-2E9C-101B-9397-08002B2CF9AE}" pid="8" name="MSIP_Label_38f1469a-2c2a-4aee-b92b-090d4c5468ff_ContentBits">
    <vt:lpwstr>0</vt:lpwstr>
  </property>
  <property fmtid="{D5CDD505-2E9C-101B-9397-08002B2CF9AE}" pid="9" name="ContentTypeId">
    <vt:lpwstr>0x0101001B0306E0E11EAA4DB461FC8B09FCE607</vt:lpwstr>
  </property>
  <property fmtid="{D5CDD505-2E9C-101B-9397-08002B2CF9AE}" pid="10" name="MediaServiceImageTags">
    <vt:lpwstr/>
  </property>
  <property fmtid="{D5CDD505-2E9C-101B-9397-08002B2CF9AE}" pid="11" name="DocumentType">
    <vt:lpwstr/>
  </property>
  <property fmtid="{D5CDD505-2E9C-101B-9397-08002B2CF9AE}" pid="12" name="MSKCC Department">
    <vt:lpwstr/>
  </property>
</Properties>
</file>